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2" r:id="rId2"/>
    <p:sldId id="465" r:id="rId3"/>
    <p:sldId id="467" r:id="rId4"/>
    <p:sldId id="466" r:id="rId5"/>
    <p:sldId id="468" r:id="rId6"/>
    <p:sldId id="469" r:id="rId7"/>
  </p:sldIdLst>
  <p:sldSz cx="16256000" cy="9144000"/>
  <p:notesSz cx="6805613" cy="99441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65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STAUD Sonia" initials="GS" lastIdx="20" clrIdx="0"/>
  <p:cmAuthor id="1" name="SISTO Michelle" initials="SM" lastIdx="1" clrIdx="1">
    <p:extLst>
      <p:ext uri="{19B8F6BF-5375-455C-9EA6-DF929625EA0E}">
        <p15:presenceInfo xmlns:p15="http://schemas.microsoft.com/office/powerpoint/2012/main" userId="S::Michelle.SISTO@edhec.edu::377ad728-4aba-45f9-9082-63cc1c7ece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825"/>
    <a:srgbClr val="E94275"/>
    <a:srgbClr val="1FAE8A"/>
    <a:srgbClr val="D81B63"/>
    <a:srgbClr val="EA87BE"/>
    <a:srgbClr val="9B5BA0"/>
    <a:srgbClr val="F6A500"/>
    <a:srgbClr val="E4475C"/>
    <a:srgbClr val="4EB9B9"/>
    <a:srgbClr val="D73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0" autoAdjust="0"/>
  </p:normalViewPr>
  <p:slideViewPr>
    <p:cSldViewPr snapToGrid="0" showGuides="1">
      <p:cViewPr varScale="1">
        <p:scale>
          <a:sx n="53" d="100"/>
          <a:sy n="53" d="100"/>
        </p:scale>
        <p:origin x="24" y="24"/>
      </p:cViewPr>
      <p:guideLst>
        <p:guide orient="horz" pos="5465"/>
        <p:guide pos="5120"/>
      </p:guideLst>
    </p:cSldViewPr>
  </p:slideViewPr>
  <p:outlineViewPr>
    <p:cViewPr>
      <p:scale>
        <a:sx n="33" d="100"/>
        <a:sy n="33" d="100"/>
      </p:scale>
      <p:origin x="0" y="-360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8B4E9-A327-46E4-B405-252ABE89ECFC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7880-5DD0-4A54-97E5-E0E7F313CC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63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9D4DDC7-75FD-4C8B-8192-CE3950D462D5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C0ABC4B-D8BD-445B-AAEE-1EC55DAA9F7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20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96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46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09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24802" y="3493505"/>
            <a:ext cx="9658350" cy="832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9056" y="-294218"/>
            <a:ext cx="5032727" cy="2197008"/>
          </a:xfrm>
          <a:prstGeom prst="rect">
            <a:avLst/>
          </a:prstGeom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924803" y="4373772"/>
            <a:ext cx="9658349" cy="504958"/>
          </a:xfrm>
        </p:spPr>
        <p:txBody>
          <a:bodyPr tIns="72000"/>
          <a:lstStyle>
            <a:lvl1pPr marL="0" indent="0" algn="ctr">
              <a:buNone/>
              <a:defRPr sz="28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182600" y="6698045"/>
            <a:ext cx="1142755" cy="28721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ct val="87000"/>
              </a:lnSpc>
              <a:buFont typeface="Arial" panose="020B0604020202020204" pitchFamily="34" charset="0"/>
              <a:buNone/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15" name="Forme libre : forme 14"/>
          <p:cNvSpPr/>
          <p:nvPr userDrawn="1"/>
        </p:nvSpPr>
        <p:spPr>
          <a:xfrm>
            <a:off x="0" y="377825"/>
            <a:ext cx="5568950" cy="8766175"/>
          </a:xfrm>
          <a:custGeom>
            <a:avLst/>
            <a:gdLst>
              <a:gd name="connsiteX0" fmla="*/ 0 w 5568950"/>
              <a:gd name="connsiteY0" fmla="*/ 0 h 8766175"/>
              <a:gd name="connsiteX1" fmla="*/ 5568950 w 5568950"/>
              <a:gd name="connsiteY1" fmla="*/ 5568950 h 8766175"/>
              <a:gd name="connsiteX2" fmla="*/ 2371725 w 5568950"/>
              <a:gd name="connsiteY2" fmla="*/ 8766175 h 8766175"/>
              <a:gd name="connsiteX3" fmla="*/ 0 w 5568950"/>
              <a:gd name="connsiteY3" fmla="*/ 8766175 h 8766175"/>
              <a:gd name="connsiteX4" fmla="*/ 0 w 5568950"/>
              <a:gd name="connsiteY4" fmla="*/ 0 h 876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950" h="8766175">
                <a:moveTo>
                  <a:pt x="0" y="0"/>
                </a:moveTo>
                <a:lnTo>
                  <a:pt x="5568950" y="5568950"/>
                </a:lnTo>
                <a:lnTo>
                  <a:pt x="2371725" y="8766175"/>
                </a:lnTo>
                <a:lnTo>
                  <a:pt x="0" y="87661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86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Losange 7"/>
          <p:cNvSpPr/>
          <p:nvPr userDrawn="1"/>
        </p:nvSpPr>
        <p:spPr>
          <a:xfrm>
            <a:off x="200157" y="176146"/>
            <a:ext cx="1723892" cy="1723892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874183"/>
            <a:ext cx="13724468" cy="8327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602136" y="1745989"/>
            <a:ext cx="13724468" cy="504958"/>
          </a:xfrm>
        </p:spPr>
        <p:txBody>
          <a:bodyPr tIns="72000"/>
          <a:lstStyle>
            <a:lvl1pPr marL="0" indent="0" algn="l">
              <a:buNone/>
              <a:defRPr sz="2400" i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Losange 9"/>
          <p:cNvSpPr/>
          <p:nvPr userDrawn="1"/>
        </p:nvSpPr>
        <p:spPr>
          <a:xfrm>
            <a:off x="1148942" y="1764789"/>
            <a:ext cx="322050" cy="322050"/>
          </a:xfrm>
          <a:prstGeom prst="diamond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Losange 7"/>
          <p:cNvSpPr/>
          <p:nvPr userDrawn="1"/>
        </p:nvSpPr>
        <p:spPr>
          <a:xfrm>
            <a:off x="200157" y="176146"/>
            <a:ext cx="1723892" cy="1723892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874183"/>
            <a:ext cx="13724468" cy="8327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602136" y="1745989"/>
            <a:ext cx="13724468" cy="504958"/>
          </a:xfrm>
        </p:spPr>
        <p:txBody>
          <a:bodyPr tIns="72000"/>
          <a:lstStyle>
            <a:lvl1pPr marL="0" indent="0" algn="l">
              <a:buNone/>
              <a:defRPr sz="2400" i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Losange 9"/>
          <p:cNvSpPr/>
          <p:nvPr userDrawn="1"/>
        </p:nvSpPr>
        <p:spPr>
          <a:xfrm>
            <a:off x="1148942" y="1764789"/>
            <a:ext cx="322050" cy="322050"/>
          </a:xfrm>
          <a:prstGeom prst="diamond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54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Losange 7"/>
          <p:cNvSpPr/>
          <p:nvPr userDrawn="1"/>
        </p:nvSpPr>
        <p:spPr>
          <a:xfrm>
            <a:off x="200157" y="176146"/>
            <a:ext cx="1723892" cy="1723892"/>
          </a:xfrm>
          <a:prstGeom prst="diamond">
            <a:avLst/>
          </a:prstGeom>
          <a:solidFill>
            <a:srgbClr val="D81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874183"/>
            <a:ext cx="13724468" cy="8327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Losange 8"/>
          <p:cNvSpPr/>
          <p:nvPr userDrawn="1"/>
        </p:nvSpPr>
        <p:spPr>
          <a:xfrm>
            <a:off x="1148942" y="1764789"/>
            <a:ext cx="322050" cy="322050"/>
          </a:xfrm>
          <a:prstGeom prst="diamond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02136" y="1745989"/>
            <a:ext cx="13724468" cy="504958"/>
          </a:xfrm>
        </p:spPr>
        <p:txBody>
          <a:bodyPr tIns="72000"/>
          <a:lstStyle>
            <a:lvl1pPr marL="0" indent="0" algn="l">
              <a:buNone/>
              <a:defRPr sz="2400" i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9131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602136" y="1745989"/>
            <a:ext cx="13724468" cy="504958"/>
          </a:xfrm>
        </p:spPr>
        <p:txBody>
          <a:bodyPr tIns="72000"/>
          <a:lstStyle>
            <a:lvl1pPr marL="0" indent="0" algn="l">
              <a:buNone/>
              <a:defRPr sz="2400" i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8" name="Losange 7"/>
          <p:cNvSpPr/>
          <p:nvPr userDrawn="1"/>
        </p:nvSpPr>
        <p:spPr>
          <a:xfrm>
            <a:off x="200157" y="176146"/>
            <a:ext cx="1723892" cy="172389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874183"/>
            <a:ext cx="13724468" cy="8327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Losange 8"/>
          <p:cNvSpPr/>
          <p:nvPr userDrawn="1"/>
        </p:nvSpPr>
        <p:spPr>
          <a:xfrm>
            <a:off x="1148942" y="1764789"/>
            <a:ext cx="322050" cy="322050"/>
          </a:xfrm>
          <a:prstGeom prst="diamond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17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1480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6256000" cy="9144000"/>
          </a:xfrm>
        </p:spPr>
        <p:txBody>
          <a:bodyPr/>
          <a:lstStyle/>
          <a:p>
            <a:r>
              <a:rPr lang="fr-FR"/>
              <a:t>Cliquez sur l'icône pour ajouter l'élément multimédia</a:t>
            </a:r>
          </a:p>
        </p:txBody>
      </p:sp>
    </p:spTree>
    <p:extLst>
      <p:ext uri="{BB962C8B-B14F-4D97-AF65-F5344CB8AC3E}">
        <p14:creationId xmlns:p14="http://schemas.microsoft.com/office/powerpoint/2010/main" val="42472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gradFill flip="none" rotWithShape="1">
          <a:gsLst>
            <a:gs pos="0">
              <a:schemeClr val="tx1"/>
            </a:gs>
            <a:gs pos="47000">
              <a:srgbClr val="0C0C0C"/>
            </a:gs>
            <a:gs pos="68000">
              <a:srgbClr val="161616"/>
            </a:gs>
            <a:gs pos="23000">
              <a:srgbClr val="080808"/>
            </a:gs>
            <a:gs pos="85000">
              <a:srgbClr val="2B2B2B"/>
            </a:gs>
            <a:gs pos="100000">
              <a:schemeClr val="tx1">
                <a:lumMod val="75000"/>
                <a:lumOff val="2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4809233" y="2905760"/>
            <a:ext cx="66375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0" dirty="0">
                <a:solidFill>
                  <a:schemeClr val="bg1"/>
                </a:solidFill>
              </a:rPr>
              <a:t>Animation</a:t>
            </a:r>
            <a:r>
              <a:rPr lang="fr-FR" sz="2133" b="0" baseline="0" dirty="0">
                <a:solidFill>
                  <a:schemeClr val="bg1"/>
                </a:solidFill>
              </a:rPr>
              <a:t> c</a:t>
            </a:r>
            <a:r>
              <a:rPr lang="fr-FR" sz="2133" b="0" dirty="0">
                <a:solidFill>
                  <a:schemeClr val="bg1"/>
                </a:solidFill>
              </a:rPr>
              <a:t>onçue</a:t>
            </a:r>
            <a:r>
              <a:rPr lang="fr-FR" sz="2133" b="0" baseline="0" dirty="0">
                <a:solidFill>
                  <a:schemeClr val="bg1"/>
                </a:solidFill>
              </a:rPr>
              <a:t> et réalisée par</a:t>
            </a:r>
            <a:endParaRPr lang="fr-FR" sz="2133" b="0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2" y="3943058"/>
            <a:ext cx="4010997" cy="12578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b="3659"/>
          <a:stretch/>
        </p:blipFill>
        <p:spPr>
          <a:xfrm>
            <a:off x="3628088" y="1574801"/>
            <a:ext cx="4988827" cy="5425491"/>
          </a:xfrm>
          <a:prstGeom prst="rect">
            <a:avLst/>
          </a:prstGeom>
        </p:spPr>
      </p:pic>
      <p:pic>
        <p:nvPicPr>
          <p:cNvPr id="20" name="042">
            <a:hlinkClick r:id="" action="ppaction://media"/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3115" y="-1594465"/>
            <a:ext cx="48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5_TITRE SEU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11606234" y="8559800"/>
            <a:ext cx="1142755" cy="28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33"/>
              <a:buFont typeface="Arial"/>
              <a:buChar char="I"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02685" y="8559800"/>
            <a:ext cx="11303549" cy="28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72000" bIns="45700" anchor="ctr" anchorCtr="0"/>
          <a:lstStyle>
            <a:lvl1pPr marR="0" lvl="0" algn="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2905301" y="8559800"/>
            <a:ext cx="904383" cy="28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216000" bIns="45700" anchor="ctr" anchorCtr="0">
            <a:noAutofit/>
          </a:bodyPr>
          <a:lstStyle>
            <a:lvl1pPr marL="0" marR="0" lvl="0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7000"/>
              </a:lnSpc>
              <a:spcBef>
                <a:spcPts val="0"/>
              </a:spcBef>
              <a:buNone/>
              <a:defRPr sz="13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200157" y="176146"/>
            <a:ext cx="1723892" cy="172389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14399" y="874183"/>
            <a:ext cx="13724469" cy="83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1148942" y="1764789"/>
            <a:ext cx="322050" cy="322050"/>
          </a:xfrm>
          <a:prstGeom prst="diamond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1602136" y="1745989"/>
            <a:ext cx="13724469" cy="50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/>
          <a:lstStyle>
            <a:lvl1pPr marR="0" lvl="0" algn="l" rtl="0">
              <a:lnSpc>
                <a:spcPct val="87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7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7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7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7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01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18">
            <a:extLst>
              <a:ext uri="{FF2B5EF4-FFF2-40B4-BE49-F238E27FC236}">
                <a16:creationId xmlns:a16="http://schemas.microsoft.com/office/drawing/2014/main" id="{1EA85092-86DB-46F4-8F01-F326320DC0F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2985" y="-232227"/>
            <a:ext cx="5412991" cy="480422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7" name="Espace réservé pour une image  18">
            <a:extLst>
              <a:ext uri="{FF2B5EF4-FFF2-40B4-BE49-F238E27FC236}">
                <a16:creationId xmlns:a16="http://schemas.microsoft.com/office/drawing/2014/main" id="{C7CCA4EC-8732-4265-8167-F053033986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472985" y="4572001"/>
            <a:ext cx="5412991" cy="480422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4" name="Espace réservé pour une image  18">
            <a:extLst>
              <a:ext uri="{FF2B5EF4-FFF2-40B4-BE49-F238E27FC236}">
                <a16:creationId xmlns:a16="http://schemas.microsoft.com/office/drawing/2014/main" id="{AC77AFBA-9CE3-4F37-970E-C9548DF69C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386233" y="0"/>
            <a:ext cx="5412991" cy="480422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5" name="Espace réservé pour une image  18">
            <a:extLst>
              <a:ext uri="{FF2B5EF4-FFF2-40B4-BE49-F238E27FC236}">
                <a16:creationId xmlns:a16="http://schemas.microsoft.com/office/drawing/2014/main" id="{24F1C073-5F3E-4A5C-B82D-9FDE64B40A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386233" y="4572001"/>
            <a:ext cx="5412991" cy="480422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9D653-331F-4BDA-B43F-22D3AE8E7F44}"/>
              </a:ext>
            </a:extLst>
          </p:cNvPr>
          <p:cNvSpPr/>
          <p:nvPr userDrawn="1"/>
        </p:nvSpPr>
        <p:spPr>
          <a:xfrm rot="18900000">
            <a:off x="6214220" y="2675576"/>
            <a:ext cx="3827561" cy="38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7D36B4AE-587B-4E96-A899-4B144829D1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83392" y="-3652524"/>
            <a:ext cx="8788696" cy="8788696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0" name="Espace réservé pour une image  18">
            <a:extLst>
              <a:ext uri="{FF2B5EF4-FFF2-40B4-BE49-F238E27FC236}">
                <a16:creationId xmlns:a16="http://schemas.microsoft.com/office/drawing/2014/main" id="{F9669226-AB74-40CC-B40A-61BACEADBE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1586" y="3707355"/>
            <a:ext cx="9101732" cy="9101732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anchor="b" anchorCtr="0"/>
          <a:lstStyle>
            <a:lvl1pPr marL="0" indent="0" algn="ctr">
              <a:buNone/>
              <a:defRPr lang="fr-FR" dirty="0"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1" name="Espace réservé pour une image  18">
            <a:extLst>
              <a:ext uri="{FF2B5EF4-FFF2-40B4-BE49-F238E27FC236}">
                <a16:creationId xmlns:a16="http://schemas.microsoft.com/office/drawing/2014/main" id="{5D3231AB-0372-4D56-8FA2-9C6E61E608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78040" y="713670"/>
            <a:ext cx="7716665" cy="7716665"/>
          </a:xfrm>
          <a:prstGeom prst="diamon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b" anchorCtr="0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2" name="Espace réservé pour une image  18">
            <a:extLst>
              <a:ext uri="{FF2B5EF4-FFF2-40B4-BE49-F238E27FC236}">
                <a16:creationId xmlns:a16="http://schemas.microsoft.com/office/drawing/2014/main" id="{3CD864B5-F96A-4F52-B629-46FFFAEE17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1625" y="713670"/>
            <a:ext cx="7716665" cy="7716665"/>
          </a:xfrm>
          <a:prstGeom prst="diamon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  <a:p>
            <a:endParaRPr lang="fr-FR" dirty="0"/>
          </a:p>
        </p:txBody>
      </p:sp>
      <p:sp>
        <p:nvSpPr>
          <p:cNvPr id="28" name="Losange 27">
            <a:extLst>
              <a:ext uri="{FF2B5EF4-FFF2-40B4-BE49-F238E27FC236}">
                <a16:creationId xmlns:a16="http://schemas.microsoft.com/office/drawing/2014/main" id="{51560CAC-A317-40AD-B61A-E2DE459A1AF5}"/>
              </a:ext>
            </a:extLst>
          </p:cNvPr>
          <p:cNvSpPr/>
          <p:nvPr userDrawn="1"/>
        </p:nvSpPr>
        <p:spPr>
          <a:xfrm>
            <a:off x="4911540" y="1355540"/>
            <a:ext cx="6432923" cy="643292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12881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238800" cy="9163050"/>
          </a:xfrm>
          <a:custGeom>
            <a:avLst/>
            <a:gdLst>
              <a:gd name="connsiteX0" fmla="*/ 0 w 11143800"/>
              <a:gd name="connsiteY0" fmla="*/ 0 h 9144000"/>
              <a:gd name="connsiteX1" fmla="*/ 5124820 w 11143800"/>
              <a:gd name="connsiteY1" fmla="*/ 0 h 9144000"/>
              <a:gd name="connsiteX2" fmla="*/ 11143800 w 11143800"/>
              <a:gd name="connsiteY2" fmla="*/ 6018981 h 9144000"/>
              <a:gd name="connsiteX3" fmla="*/ 8018781 w 11143800"/>
              <a:gd name="connsiteY3" fmla="*/ 9144000 h 9144000"/>
              <a:gd name="connsiteX4" fmla="*/ 0 w 11143800"/>
              <a:gd name="connsiteY4" fmla="*/ 9144000 h 9144000"/>
              <a:gd name="connsiteX0" fmla="*/ 0 w 9238800"/>
              <a:gd name="connsiteY0" fmla="*/ 0 h 9144000"/>
              <a:gd name="connsiteX1" fmla="*/ 5124820 w 9238800"/>
              <a:gd name="connsiteY1" fmla="*/ 0 h 9144000"/>
              <a:gd name="connsiteX2" fmla="*/ 9238800 w 9238800"/>
              <a:gd name="connsiteY2" fmla="*/ 4113981 h 9144000"/>
              <a:gd name="connsiteX3" fmla="*/ 8018781 w 9238800"/>
              <a:gd name="connsiteY3" fmla="*/ 9144000 h 9144000"/>
              <a:gd name="connsiteX4" fmla="*/ 0 w 9238800"/>
              <a:gd name="connsiteY4" fmla="*/ 9144000 h 9144000"/>
              <a:gd name="connsiteX5" fmla="*/ 0 w 9238800"/>
              <a:gd name="connsiteY5" fmla="*/ 0 h 9144000"/>
              <a:gd name="connsiteX0" fmla="*/ 0 w 9238800"/>
              <a:gd name="connsiteY0" fmla="*/ 0 h 9163050"/>
              <a:gd name="connsiteX1" fmla="*/ 5124820 w 9238800"/>
              <a:gd name="connsiteY1" fmla="*/ 0 h 9163050"/>
              <a:gd name="connsiteX2" fmla="*/ 9238800 w 9238800"/>
              <a:gd name="connsiteY2" fmla="*/ 4113981 h 9163050"/>
              <a:gd name="connsiteX3" fmla="*/ 4570731 w 9238800"/>
              <a:gd name="connsiteY3" fmla="*/ 9163050 h 9163050"/>
              <a:gd name="connsiteX4" fmla="*/ 0 w 9238800"/>
              <a:gd name="connsiteY4" fmla="*/ 9144000 h 9163050"/>
              <a:gd name="connsiteX5" fmla="*/ 0 w 9238800"/>
              <a:gd name="connsiteY5" fmla="*/ 0 h 9163050"/>
              <a:gd name="connsiteX0" fmla="*/ 0 w 9238800"/>
              <a:gd name="connsiteY0" fmla="*/ 0 h 9163050"/>
              <a:gd name="connsiteX1" fmla="*/ 5124820 w 9238800"/>
              <a:gd name="connsiteY1" fmla="*/ 0 h 9163050"/>
              <a:gd name="connsiteX2" fmla="*/ 9238800 w 9238800"/>
              <a:gd name="connsiteY2" fmla="*/ 4113981 h 9163050"/>
              <a:gd name="connsiteX3" fmla="*/ 4246881 w 9238800"/>
              <a:gd name="connsiteY3" fmla="*/ 9163050 h 9163050"/>
              <a:gd name="connsiteX4" fmla="*/ 0 w 9238800"/>
              <a:gd name="connsiteY4" fmla="*/ 9144000 h 9163050"/>
              <a:gd name="connsiteX5" fmla="*/ 0 w 9238800"/>
              <a:gd name="connsiteY5" fmla="*/ 0 h 916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8800" h="9163050">
                <a:moveTo>
                  <a:pt x="0" y="0"/>
                </a:moveTo>
                <a:lnTo>
                  <a:pt x="5124820" y="0"/>
                </a:lnTo>
                <a:lnTo>
                  <a:pt x="9238800" y="4113981"/>
                </a:lnTo>
                <a:lnTo>
                  <a:pt x="4246881" y="916305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4405" y="164357"/>
            <a:ext cx="3624826" cy="15823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96" t="16334" b="24956"/>
          <a:stretch/>
        </p:blipFill>
        <p:spPr>
          <a:xfrm>
            <a:off x="7084282" y="8382954"/>
            <a:ext cx="2692751" cy="536894"/>
          </a:xfrm>
          <a:prstGeom prst="rect">
            <a:avLst/>
          </a:prstGeom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8037861" y="0"/>
            <a:ext cx="8218139" cy="9144000"/>
          </a:xfrm>
          <a:custGeom>
            <a:avLst/>
            <a:gdLst>
              <a:gd name="connsiteX0" fmla="*/ 3493505 w 8218139"/>
              <a:gd name="connsiteY0" fmla="*/ 0 h 9144000"/>
              <a:gd name="connsiteX1" fmla="*/ 8218139 w 8218139"/>
              <a:gd name="connsiteY1" fmla="*/ 0 h 9144000"/>
              <a:gd name="connsiteX2" fmla="*/ 8218139 w 8218139"/>
              <a:gd name="connsiteY2" fmla="*/ 8116185 h 9144000"/>
              <a:gd name="connsiteX3" fmla="*/ 7190323 w 8218139"/>
              <a:gd name="connsiteY3" fmla="*/ 9144000 h 9144000"/>
              <a:gd name="connsiteX4" fmla="*/ 5650495 w 8218139"/>
              <a:gd name="connsiteY4" fmla="*/ 9144000 h 9144000"/>
              <a:gd name="connsiteX5" fmla="*/ 0 w 8218139"/>
              <a:gd name="connsiteY5" fmla="*/ 3493505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8139" h="9144000">
                <a:moveTo>
                  <a:pt x="3493505" y="0"/>
                </a:moveTo>
                <a:lnTo>
                  <a:pt x="8218139" y="0"/>
                </a:lnTo>
                <a:lnTo>
                  <a:pt x="8218139" y="8116185"/>
                </a:lnTo>
                <a:lnTo>
                  <a:pt x="7190323" y="9144000"/>
                </a:lnTo>
                <a:lnTo>
                  <a:pt x="5650495" y="9144000"/>
                </a:lnTo>
                <a:lnTo>
                  <a:pt x="0" y="3493505"/>
                </a:lnTo>
                <a:close/>
              </a:path>
            </a:pathLst>
          </a:custGeom>
          <a:solidFill>
            <a:srgbClr val="D81B63">
              <a:alpha val="60000"/>
            </a:srgbClr>
          </a:solidFill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200967" y="3321281"/>
            <a:ext cx="5343832" cy="1280609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0200967" y="2544776"/>
            <a:ext cx="5343831" cy="776505"/>
          </a:xfrm>
        </p:spPr>
        <p:txBody>
          <a:bodyPr tIns="72000" anchor="b"/>
          <a:lstStyle>
            <a:lvl1pPr marL="0" indent="0" algn="r"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Espace réservé pour une image  64">
            <a:extLst>
              <a:ext uri="{FF2B5EF4-FFF2-40B4-BE49-F238E27FC236}">
                <a16:creationId xmlns:a16="http://schemas.microsoft.com/office/drawing/2014/main" id="{D500635F-1841-4D40-B4F7-9C394F717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8678" y="4257728"/>
            <a:ext cx="3985975" cy="3985975"/>
          </a:xfrm>
          <a:custGeom>
            <a:avLst/>
            <a:gdLst>
              <a:gd name="connsiteX0" fmla="*/ 2343541 w 4687082"/>
              <a:gd name="connsiteY0" fmla="*/ 0 h 4687082"/>
              <a:gd name="connsiteX1" fmla="*/ 4687082 w 4687082"/>
              <a:gd name="connsiteY1" fmla="*/ 2343541 h 4687082"/>
              <a:gd name="connsiteX2" fmla="*/ 2343541 w 4687082"/>
              <a:gd name="connsiteY2" fmla="*/ 4687082 h 4687082"/>
              <a:gd name="connsiteX3" fmla="*/ 0 w 4687082"/>
              <a:gd name="connsiteY3" fmla="*/ 2343541 h 468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082" h="4687082">
                <a:moveTo>
                  <a:pt x="2343541" y="0"/>
                </a:moveTo>
                <a:lnTo>
                  <a:pt x="4687082" y="2343541"/>
                </a:lnTo>
                <a:lnTo>
                  <a:pt x="2343541" y="4687082"/>
                </a:lnTo>
                <a:lnTo>
                  <a:pt x="0" y="2343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9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Modè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30B45DE1-18AB-41C1-B965-A017F02AB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AFE00-6F69-4F16-BE1C-9A7D5BC8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632" y="333678"/>
            <a:ext cx="14071368" cy="882245"/>
          </a:xfrm>
        </p:spPr>
        <p:txBody>
          <a:bodyPr anchor="b">
            <a:normAutofit/>
          </a:bodyPr>
          <a:lstStyle>
            <a:lvl1pPr>
              <a:defRPr sz="5867">
                <a:latin typeface="Myriad Pro Black" panose="020B0803030403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0317F-AFA1-408E-9031-CF8A16D46C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38797" y="1258056"/>
            <a:ext cx="10810492" cy="486833"/>
          </a:xfrm>
        </p:spPr>
        <p:txBody>
          <a:bodyPr>
            <a:noAutofit/>
          </a:bodyPr>
          <a:lstStyle>
            <a:lvl1pPr marL="0" indent="0">
              <a:buNone/>
              <a:defRPr sz="2933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   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6" y="8512432"/>
            <a:ext cx="1676747" cy="3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ce réservé pour une image  62"/>
          <p:cNvSpPr>
            <a:spLocks noGrp="1"/>
          </p:cNvSpPr>
          <p:nvPr>
            <p:ph type="pic" sz="quarter" idx="10"/>
          </p:nvPr>
        </p:nvSpPr>
        <p:spPr>
          <a:xfrm>
            <a:off x="431485" y="4471842"/>
            <a:ext cx="3352641" cy="3352640"/>
          </a:xfrm>
          <a:custGeom>
            <a:avLst/>
            <a:gdLst>
              <a:gd name="connsiteX0" fmla="*/ 1676320 w 3352641"/>
              <a:gd name="connsiteY0" fmla="*/ 0 h 3352640"/>
              <a:gd name="connsiteX1" fmla="*/ 3352641 w 3352641"/>
              <a:gd name="connsiteY1" fmla="*/ 1676320 h 3352640"/>
              <a:gd name="connsiteX2" fmla="*/ 1676320 w 3352641"/>
              <a:gd name="connsiteY2" fmla="*/ 3352640 h 3352640"/>
              <a:gd name="connsiteX3" fmla="*/ 0 w 3352641"/>
              <a:gd name="connsiteY3" fmla="*/ 1676320 h 335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641" h="3352640">
                <a:moveTo>
                  <a:pt x="1676320" y="0"/>
                </a:moveTo>
                <a:lnTo>
                  <a:pt x="3352641" y="1676320"/>
                </a:lnTo>
                <a:lnTo>
                  <a:pt x="1676320" y="3352640"/>
                </a:lnTo>
                <a:lnTo>
                  <a:pt x="0" y="1676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4" name="Espace réservé pour une image  63"/>
          <p:cNvSpPr>
            <a:spLocks noGrp="1"/>
          </p:cNvSpPr>
          <p:nvPr>
            <p:ph type="pic" sz="quarter" idx="11"/>
          </p:nvPr>
        </p:nvSpPr>
        <p:spPr>
          <a:xfrm>
            <a:off x="2210439" y="2708632"/>
            <a:ext cx="3333304" cy="3333304"/>
          </a:xfrm>
          <a:custGeom>
            <a:avLst/>
            <a:gdLst>
              <a:gd name="connsiteX0" fmla="*/ 1666652 w 3333304"/>
              <a:gd name="connsiteY0" fmla="*/ 0 h 3333304"/>
              <a:gd name="connsiteX1" fmla="*/ 3333304 w 3333304"/>
              <a:gd name="connsiteY1" fmla="*/ 1666652 h 3333304"/>
              <a:gd name="connsiteX2" fmla="*/ 1666652 w 3333304"/>
              <a:gd name="connsiteY2" fmla="*/ 3333304 h 3333304"/>
              <a:gd name="connsiteX3" fmla="*/ 0 w 3333304"/>
              <a:gd name="connsiteY3" fmla="*/ 1666652 h 33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304" h="3333304">
                <a:moveTo>
                  <a:pt x="1666652" y="0"/>
                </a:moveTo>
                <a:lnTo>
                  <a:pt x="3333304" y="1666652"/>
                </a:lnTo>
                <a:lnTo>
                  <a:pt x="1666652" y="3333304"/>
                </a:lnTo>
                <a:lnTo>
                  <a:pt x="0" y="1666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12"/>
          </p:nvPr>
        </p:nvSpPr>
        <p:spPr>
          <a:xfrm>
            <a:off x="4638795" y="5136988"/>
            <a:ext cx="3333304" cy="3333304"/>
          </a:xfrm>
          <a:custGeom>
            <a:avLst/>
            <a:gdLst>
              <a:gd name="connsiteX0" fmla="*/ 1666652 w 3333304"/>
              <a:gd name="connsiteY0" fmla="*/ 0 h 3333304"/>
              <a:gd name="connsiteX1" fmla="*/ 3333304 w 3333304"/>
              <a:gd name="connsiteY1" fmla="*/ 1666652 h 3333304"/>
              <a:gd name="connsiteX2" fmla="*/ 1666652 w 3333304"/>
              <a:gd name="connsiteY2" fmla="*/ 3333304 h 3333304"/>
              <a:gd name="connsiteX3" fmla="*/ 0 w 3333304"/>
              <a:gd name="connsiteY3" fmla="*/ 1666652 h 33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304" h="3333304">
                <a:moveTo>
                  <a:pt x="1666652" y="0"/>
                </a:moveTo>
                <a:lnTo>
                  <a:pt x="3333304" y="1666652"/>
                </a:lnTo>
                <a:lnTo>
                  <a:pt x="1666652" y="3333304"/>
                </a:lnTo>
                <a:lnTo>
                  <a:pt x="0" y="1666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5" name="Espace réservé pour une image  64"/>
          <p:cNvSpPr>
            <a:spLocks noGrp="1"/>
          </p:cNvSpPr>
          <p:nvPr>
            <p:ph type="pic" sz="quarter" idx="13"/>
          </p:nvPr>
        </p:nvSpPr>
        <p:spPr>
          <a:xfrm>
            <a:off x="5720288" y="2036843"/>
            <a:ext cx="4687082" cy="4687082"/>
          </a:xfrm>
          <a:custGeom>
            <a:avLst/>
            <a:gdLst>
              <a:gd name="connsiteX0" fmla="*/ 2343541 w 4687082"/>
              <a:gd name="connsiteY0" fmla="*/ 0 h 4687082"/>
              <a:gd name="connsiteX1" fmla="*/ 4687082 w 4687082"/>
              <a:gd name="connsiteY1" fmla="*/ 2343541 h 4687082"/>
              <a:gd name="connsiteX2" fmla="*/ 2343541 w 4687082"/>
              <a:gd name="connsiteY2" fmla="*/ 4687082 h 4687082"/>
              <a:gd name="connsiteX3" fmla="*/ 0 w 4687082"/>
              <a:gd name="connsiteY3" fmla="*/ 2343541 h 468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082" h="4687082">
                <a:moveTo>
                  <a:pt x="2343541" y="0"/>
                </a:moveTo>
                <a:lnTo>
                  <a:pt x="4687082" y="2343541"/>
                </a:lnTo>
                <a:lnTo>
                  <a:pt x="2343541" y="4687082"/>
                </a:lnTo>
                <a:lnTo>
                  <a:pt x="0" y="2343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67" name="Espace réservé pour une image  66"/>
          <p:cNvSpPr>
            <a:spLocks noGrp="1"/>
          </p:cNvSpPr>
          <p:nvPr>
            <p:ph type="pic" sz="quarter" idx="14"/>
          </p:nvPr>
        </p:nvSpPr>
        <p:spPr>
          <a:xfrm>
            <a:off x="9031254" y="4462988"/>
            <a:ext cx="2937528" cy="2937528"/>
          </a:xfrm>
          <a:custGeom>
            <a:avLst/>
            <a:gdLst>
              <a:gd name="connsiteX0" fmla="*/ 1468764 w 2937528"/>
              <a:gd name="connsiteY0" fmla="*/ 0 h 2937528"/>
              <a:gd name="connsiteX1" fmla="*/ 2937528 w 2937528"/>
              <a:gd name="connsiteY1" fmla="*/ 1468764 h 2937528"/>
              <a:gd name="connsiteX2" fmla="*/ 1468764 w 2937528"/>
              <a:gd name="connsiteY2" fmla="*/ 2937528 h 2937528"/>
              <a:gd name="connsiteX3" fmla="*/ 0 w 2937528"/>
              <a:gd name="connsiteY3" fmla="*/ 1468764 h 293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528" h="2937528">
                <a:moveTo>
                  <a:pt x="1468764" y="0"/>
                </a:moveTo>
                <a:lnTo>
                  <a:pt x="2937528" y="1468764"/>
                </a:lnTo>
                <a:lnTo>
                  <a:pt x="1468764" y="2937528"/>
                </a:lnTo>
                <a:lnTo>
                  <a:pt x="0" y="14687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45" name="*HIDE* VECTORIEL CONSTRUCTION" hidden="1"/>
          <p:cNvGrpSpPr/>
          <p:nvPr userDrawn="1"/>
        </p:nvGrpSpPr>
        <p:grpSpPr>
          <a:xfrm flipH="1">
            <a:off x="495841" y="2010002"/>
            <a:ext cx="12823744" cy="6437071"/>
            <a:chOff x="-25028" y="-9073"/>
            <a:chExt cx="17512428" cy="8790627"/>
          </a:xfrm>
        </p:grpSpPr>
        <p:sp>
          <p:nvSpPr>
            <p:cNvPr id="46" name="Losange 45"/>
            <p:cNvSpPr/>
            <p:nvPr userDrawn="1"/>
          </p:nvSpPr>
          <p:spPr>
            <a:xfrm>
              <a:off x="10505971" y="908339"/>
              <a:ext cx="4552044" cy="4552044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Losange 46"/>
            <p:cNvSpPr/>
            <p:nvPr userDrawn="1"/>
          </p:nvSpPr>
          <p:spPr>
            <a:xfrm>
              <a:off x="2665626" y="926864"/>
              <a:ext cx="2153264" cy="215326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Losange 47"/>
            <p:cNvSpPr/>
            <p:nvPr userDrawn="1"/>
          </p:nvSpPr>
          <p:spPr>
            <a:xfrm>
              <a:off x="3864079" y="-9073"/>
              <a:ext cx="6400798" cy="6400798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Losange 48"/>
            <p:cNvSpPr/>
            <p:nvPr userDrawn="1"/>
          </p:nvSpPr>
          <p:spPr>
            <a:xfrm>
              <a:off x="1731777" y="3304132"/>
              <a:ext cx="4011562" cy="4011562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Losange 49"/>
            <p:cNvSpPr/>
            <p:nvPr userDrawn="1"/>
          </p:nvSpPr>
          <p:spPr>
            <a:xfrm>
              <a:off x="7189747" y="4224563"/>
              <a:ext cx="4552044" cy="455204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Losange 50"/>
            <p:cNvSpPr/>
            <p:nvPr userDrawn="1"/>
          </p:nvSpPr>
          <p:spPr>
            <a:xfrm flipV="1">
              <a:off x="9583912" y="3306210"/>
              <a:ext cx="1602644" cy="160264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Losange 51"/>
            <p:cNvSpPr/>
            <p:nvPr userDrawn="1"/>
          </p:nvSpPr>
          <p:spPr>
            <a:xfrm>
              <a:off x="5989448" y="6628290"/>
              <a:ext cx="2153264" cy="215326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Losange 52"/>
            <p:cNvSpPr/>
            <p:nvPr userDrawn="1"/>
          </p:nvSpPr>
          <p:spPr>
            <a:xfrm flipV="1">
              <a:off x="12908949" y="3316223"/>
              <a:ext cx="4578451" cy="4578450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Losange 53"/>
            <p:cNvSpPr/>
            <p:nvPr userDrawn="1"/>
          </p:nvSpPr>
          <p:spPr>
            <a:xfrm>
              <a:off x="1202774" y="5454159"/>
              <a:ext cx="786562" cy="786562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Losange 54"/>
            <p:cNvSpPr/>
            <p:nvPr userDrawn="1"/>
          </p:nvSpPr>
          <p:spPr>
            <a:xfrm flipV="1">
              <a:off x="1889727" y="5615338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 userDrawn="1"/>
          </p:nvCxnSpPr>
          <p:spPr>
            <a:xfrm>
              <a:off x="-25028" y="3827730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Reperes" hidden="1"/>
          <p:cNvGrpSpPr/>
          <p:nvPr userDrawn="1"/>
        </p:nvGrpSpPr>
        <p:grpSpPr>
          <a:xfrm flipH="1">
            <a:off x="-2305050" y="2333350"/>
            <a:ext cx="14842130" cy="6810650"/>
            <a:chOff x="232147" y="395845"/>
            <a:chExt cx="20268787" cy="9300795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7517081" y="439387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3116531" y="2439637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osange 13"/>
            <p:cNvSpPr/>
            <p:nvPr userDrawn="1"/>
          </p:nvSpPr>
          <p:spPr>
            <a:xfrm flipV="1">
              <a:off x="8750902" y="4575299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Losange 14"/>
            <p:cNvSpPr/>
            <p:nvPr userDrawn="1"/>
          </p:nvSpPr>
          <p:spPr>
            <a:xfrm flipV="1">
              <a:off x="5140927" y="4584824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Losange 15"/>
            <p:cNvSpPr/>
            <p:nvPr userDrawn="1"/>
          </p:nvSpPr>
          <p:spPr>
            <a:xfrm flipV="1">
              <a:off x="4083652" y="2613149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 userDrawn="1"/>
          </p:nvCxnSpPr>
          <p:spPr>
            <a:xfrm rot="5400000">
              <a:off x="6313334" y="2519986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 rot="5400000">
              <a:off x="1065059" y="1138861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osange 18"/>
            <p:cNvSpPr/>
            <p:nvPr userDrawn="1"/>
          </p:nvSpPr>
          <p:spPr>
            <a:xfrm flipV="1">
              <a:off x="10761132" y="3560758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 userDrawn="1"/>
          </p:nvCxnSpPr>
          <p:spPr>
            <a:xfrm rot="5400000">
              <a:off x="8617147" y="4764422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osange 21"/>
            <p:cNvSpPr/>
            <p:nvPr userDrawn="1"/>
          </p:nvSpPr>
          <p:spPr>
            <a:xfrm flipV="1">
              <a:off x="7919753" y="7351775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 userDrawn="1"/>
          </p:nvCxnSpPr>
          <p:spPr>
            <a:xfrm>
              <a:off x="3033404" y="2594016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osange 23"/>
            <p:cNvSpPr/>
            <p:nvPr userDrawn="1"/>
          </p:nvSpPr>
          <p:spPr>
            <a:xfrm flipV="1">
              <a:off x="9748553" y="4382944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Losange 27"/>
            <p:cNvSpPr/>
            <p:nvPr userDrawn="1"/>
          </p:nvSpPr>
          <p:spPr>
            <a:xfrm flipV="1">
              <a:off x="10775647" y="7348987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/>
            <p:nvPr userDrawn="1"/>
          </p:nvCxnSpPr>
          <p:spPr>
            <a:xfrm rot="5400000">
              <a:off x="8791318" y="4851508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 userDrawn="1"/>
          </p:nvCxnSpPr>
          <p:spPr>
            <a:xfrm>
              <a:off x="7691252" y="395845"/>
              <a:ext cx="8262066" cy="8262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>
              <a:off x="12238868" y="395845"/>
              <a:ext cx="8262066" cy="8262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 userDrawn="1"/>
          </p:nvCxnSpPr>
          <p:spPr>
            <a:xfrm rot="5400000">
              <a:off x="818316" y="1138861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 userDrawn="1"/>
          </p:nvCxnSpPr>
          <p:spPr>
            <a:xfrm>
              <a:off x="232147" y="3827730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osange 5"/>
          <p:cNvSpPr/>
          <p:nvPr userDrawn="1"/>
        </p:nvSpPr>
        <p:spPr>
          <a:xfrm flipH="1">
            <a:off x="9708196" y="2722197"/>
            <a:ext cx="1576761" cy="157676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osange 9"/>
          <p:cNvSpPr/>
          <p:nvPr userDrawn="1"/>
        </p:nvSpPr>
        <p:spPr>
          <a:xfrm flipH="1" flipV="1">
            <a:off x="5045375" y="4464510"/>
            <a:ext cx="1173561" cy="1173561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/>
          <p:cNvSpPr/>
          <p:nvPr userDrawn="1"/>
        </p:nvSpPr>
        <p:spPr>
          <a:xfrm flipH="1">
            <a:off x="7274276" y="6897154"/>
            <a:ext cx="1576761" cy="157676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osange 35"/>
          <p:cNvSpPr/>
          <p:nvPr userDrawn="1"/>
        </p:nvSpPr>
        <p:spPr>
          <a:xfrm flipH="1">
            <a:off x="11780180" y="6037378"/>
            <a:ext cx="575972" cy="575972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2982" y="-208677"/>
            <a:ext cx="4897085" cy="213779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770" t="9525" r="-4197" b="20448"/>
          <a:stretch/>
        </p:blipFill>
        <p:spPr>
          <a:xfrm>
            <a:off x="11330066" y="3946398"/>
            <a:ext cx="4835534" cy="1064814"/>
          </a:xfrm>
          <a:prstGeom prst="rect">
            <a:avLst/>
          </a:prstGeom>
        </p:spPr>
      </p:pic>
      <p:sp>
        <p:nvSpPr>
          <p:cNvPr id="70" name="Espace réservé du texte 69"/>
          <p:cNvSpPr>
            <a:spLocks noGrp="1"/>
          </p:cNvSpPr>
          <p:nvPr>
            <p:ph type="body" sz="quarter" idx="15" hasCustomPrompt="1"/>
          </p:nvPr>
        </p:nvSpPr>
        <p:spPr>
          <a:xfrm>
            <a:off x="12440465" y="6037041"/>
            <a:ext cx="3182937" cy="405024"/>
          </a:xfrm>
        </p:spPr>
        <p:txBody>
          <a:bodyPr anchor="b"/>
          <a:lstStyle>
            <a:lvl1pPr>
              <a:defRPr sz="18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Intervenants</a:t>
            </a:r>
          </a:p>
        </p:txBody>
      </p:sp>
      <p:sp>
        <p:nvSpPr>
          <p:cNvPr id="7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440465" y="6580315"/>
            <a:ext cx="1142755" cy="28721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>
              <a:lnSpc>
                <a:spcPct val="87000"/>
              </a:lnSpc>
              <a:buFont typeface="Arial" panose="020B0604020202020204" pitchFamily="34" charset="0"/>
              <a:buNone/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72" name="Espace réservé du texte 69"/>
          <p:cNvSpPr>
            <a:spLocks noGrp="1"/>
          </p:cNvSpPr>
          <p:nvPr>
            <p:ph type="body" sz="quarter" idx="16" hasCustomPrompt="1"/>
          </p:nvPr>
        </p:nvSpPr>
        <p:spPr>
          <a:xfrm>
            <a:off x="12440465" y="6991198"/>
            <a:ext cx="3182937" cy="405024"/>
          </a:xfrm>
        </p:spPr>
        <p:txBody>
          <a:bodyPr anchor="t"/>
          <a:lstStyle>
            <a:lvl1pPr>
              <a:defRPr sz="18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404476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ce réservé pour une image  62"/>
          <p:cNvSpPr>
            <a:spLocks noGrp="1"/>
          </p:cNvSpPr>
          <p:nvPr>
            <p:ph type="pic" sz="quarter" idx="10"/>
          </p:nvPr>
        </p:nvSpPr>
        <p:spPr>
          <a:xfrm>
            <a:off x="431485" y="4471842"/>
            <a:ext cx="3352641" cy="3352640"/>
          </a:xfrm>
          <a:custGeom>
            <a:avLst/>
            <a:gdLst>
              <a:gd name="connsiteX0" fmla="*/ 1676320 w 3352641"/>
              <a:gd name="connsiteY0" fmla="*/ 0 h 3352640"/>
              <a:gd name="connsiteX1" fmla="*/ 3352641 w 3352641"/>
              <a:gd name="connsiteY1" fmla="*/ 1676320 h 3352640"/>
              <a:gd name="connsiteX2" fmla="*/ 1676320 w 3352641"/>
              <a:gd name="connsiteY2" fmla="*/ 3352640 h 3352640"/>
              <a:gd name="connsiteX3" fmla="*/ 0 w 3352641"/>
              <a:gd name="connsiteY3" fmla="*/ 1676320 h 335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641" h="3352640">
                <a:moveTo>
                  <a:pt x="1676320" y="0"/>
                </a:moveTo>
                <a:lnTo>
                  <a:pt x="3352641" y="1676320"/>
                </a:lnTo>
                <a:lnTo>
                  <a:pt x="1676320" y="3352640"/>
                </a:lnTo>
                <a:lnTo>
                  <a:pt x="0" y="1676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4" name="Espace réservé pour une image  63"/>
          <p:cNvSpPr>
            <a:spLocks noGrp="1"/>
          </p:cNvSpPr>
          <p:nvPr>
            <p:ph type="pic" sz="quarter" idx="11"/>
          </p:nvPr>
        </p:nvSpPr>
        <p:spPr>
          <a:xfrm>
            <a:off x="2210439" y="2708632"/>
            <a:ext cx="3333304" cy="3333304"/>
          </a:xfrm>
          <a:custGeom>
            <a:avLst/>
            <a:gdLst>
              <a:gd name="connsiteX0" fmla="*/ 1666652 w 3333304"/>
              <a:gd name="connsiteY0" fmla="*/ 0 h 3333304"/>
              <a:gd name="connsiteX1" fmla="*/ 3333304 w 3333304"/>
              <a:gd name="connsiteY1" fmla="*/ 1666652 h 3333304"/>
              <a:gd name="connsiteX2" fmla="*/ 1666652 w 3333304"/>
              <a:gd name="connsiteY2" fmla="*/ 3333304 h 3333304"/>
              <a:gd name="connsiteX3" fmla="*/ 0 w 3333304"/>
              <a:gd name="connsiteY3" fmla="*/ 1666652 h 33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304" h="3333304">
                <a:moveTo>
                  <a:pt x="1666652" y="0"/>
                </a:moveTo>
                <a:lnTo>
                  <a:pt x="3333304" y="1666652"/>
                </a:lnTo>
                <a:lnTo>
                  <a:pt x="1666652" y="3333304"/>
                </a:lnTo>
                <a:lnTo>
                  <a:pt x="0" y="1666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6" name="Espace réservé pour une image  65"/>
          <p:cNvSpPr>
            <a:spLocks noGrp="1"/>
          </p:cNvSpPr>
          <p:nvPr>
            <p:ph type="pic" sz="quarter" idx="12"/>
          </p:nvPr>
        </p:nvSpPr>
        <p:spPr>
          <a:xfrm>
            <a:off x="4638795" y="5136988"/>
            <a:ext cx="3333304" cy="3333304"/>
          </a:xfrm>
          <a:custGeom>
            <a:avLst/>
            <a:gdLst>
              <a:gd name="connsiteX0" fmla="*/ 1666652 w 3333304"/>
              <a:gd name="connsiteY0" fmla="*/ 0 h 3333304"/>
              <a:gd name="connsiteX1" fmla="*/ 3333304 w 3333304"/>
              <a:gd name="connsiteY1" fmla="*/ 1666652 h 3333304"/>
              <a:gd name="connsiteX2" fmla="*/ 1666652 w 3333304"/>
              <a:gd name="connsiteY2" fmla="*/ 3333304 h 3333304"/>
              <a:gd name="connsiteX3" fmla="*/ 0 w 3333304"/>
              <a:gd name="connsiteY3" fmla="*/ 1666652 h 333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304" h="3333304">
                <a:moveTo>
                  <a:pt x="1666652" y="0"/>
                </a:moveTo>
                <a:lnTo>
                  <a:pt x="3333304" y="1666652"/>
                </a:lnTo>
                <a:lnTo>
                  <a:pt x="1666652" y="3333304"/>
                </a:lnTo>
                <a:lnTo>
                  <a:pt x="0" y="1666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5" name="Espace réservé pour une image  64"/>
          <p:cNvSpPr>
            <a:spLocks noGrp="1"/>
          </p:cNvSpPr>
          <p:nvPr>
            <p:ph type="pic" sz="quarter" idx="13"/>
          </p:nvPr>
        </p:nvSpPr>
        <p:spPr>
          <a:xfrm>
            <a:off x="3997120" y="291823"/>
            <a:ext cx="4687082" cy="4687082"/>
          </a:xfrm>
          <a:custGeom>
            <a:avLst/>
            <a:gdLst>
              <a:gd name="connsiteX0" fmla="*/ 2343541 w 4687082"/>
              <a:gd name="connsiteY0" fmla="*/ 0 h 4687082"/>
              <a:gd name="connsiteX1" fmla="*/ 4687082 w 4687082"/>
              <a:gd name="connsiteY1" fmla="*/ 2343541 h 4687082"/>
              <a:gd name="connsiteX2" fmla="*/ 2343541 w 4687082"/>
              <a:gd name="connsiteY2" fmla="*/ 4687082 h 4687082"/>
              <a:gd name="connsiteX3" fmla="*/ 0 w 4687082"/>
              <a:gd name="connsiteY3" fmla="*/ 2343541 h 468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082" h="4687082">
                <a:moveTo>
                  <a:pt x="2343541" y="0"/>
                </a:moveTo>
                <a:lnTo>
                  <a:pt x="4687082" y="2343541"/>
                </a:lnTo>
                <a:lnTo>
                  <a:pt x="2343541" y="4687082"/>
                </a:lnTo>
                <a:lnTo>
                  <a:pt x="0" y="2343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7" name="Espace réservé pour une image  66"/>
          <p:cNvSpPr>
            <a:spLocks noGrp="1"/>
          </p:cNvSpPr>
          <p:nvPr>
            <p:ph type="pic" sz="quarter" idx="14"/>
          </p:nvPr>
        </p:nvSpPr>
        <p:spPr>
          <a:xfrm>
            <a:off x="9021565" y="6207098"/>
            <a:ext cx="2937528" cy="2937528"/>
          </a:xfrm>
          <a:custGeom>
            <a:avLst/>
            <a:gdLst>
              <a:gd name="connsiteX0" fmla="*/ 1468764 w 2937528"/>
              <a:gd name="connsiteY0" fmla="*/ 0 h 2937528"/>
              <a:gd name="connsiteX1" fmla="*/ 2937528 w 2937528"/>
              <a:gd name="connsiteY1" fmla="*/ 1468764 h 2937528"/>
              <a:gd name="connsiteX2" fmla="*/ 1468764 w 2937528"/>
              <a:gd name="connsiteY2" fmla="*/ 2937528 h 2937528"/>
              <a:gd name="connsiteX3" fmla="*/ 0 w 2937528"/>
              <a:gd name="connsiteY3" fmla="*/ 1468764 h 293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528" h="2937528">
                <a:moveTo>
                  <a:pt x="1468764" y="0"/>
                </a:moveTo>
                <a:lnTo>
                  <a:pt x="2937528" y="1468764"/>
                </a:lnTo>
                <a:lnTo>
                  <a:pt x="1468764" y="2937528"/>
                </a:lnTo>
                <a:lnTo>
                  <a:pt x="0" y="14687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45" name="*HIDE* VECTORIEL CONSTRUCTION" hidden="1"/>
          <p:cNvGrpSpPr/>
          <p:nvPr userDrawn="1"/>
        </p:nvGrpSpPr>
        <p:grpSpPr>
          <a:xfrm flipH="1">
            <a:off x="495841" y="2010002"/>
            <a:ext cx="12823744" cy="6437071"/>
            <a:chOff x="-25028" y="-9073"/>
            <a:chExt cx="17512428" cy="8790627"/>
          </a:xfrm>
        </p:grpSpPr>
        <p:sp>
          <p:nvSpPr>
            <p:cNvPr id="46" name="Losange 45"/>
            <p:cNvSpPr/>
            <p:nvPr userDrawn="1"/>
          </p:nvSpPr>
          <p:spPr>
            <a:xfrm>
              <a:off x="10505971" y="908339"/>
              <a:ext cx="4552044" cy="4552044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Losange 46"/>
            <p:cNvSpPr/>
            <p:nvPr userDrawn="1"/>
          </p:nvSpPr>
          <p:spPr>
            <a:xfrm>
              <a:off x="2665626" y="926864"/>
              <a:ext cx="2153264" cy="215326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Losange 47"/>
            <p:cNvSpPr/>
            <p:nvPr userDrawn="1"/>
          </p:nvSpPr>
          <p:spPr>
            <a:xfrm>
              <a:off x="3864079" y="-9073"/>
              <a:ext cx="6400798" cy="6400798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Losange 48"/>
            <p:cNvSpPr/>
            <p:nvPr userDrawn="1"/>
          </p:nvSpPr>
          <p:spPr>
            <a:xfrm>
              <a:off x="1731777" y="3304132"/>
              <a:ext cx="4011562" cy="4011562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Losange 49"/>
            <p:cNvSpPr/>
            <p:nvPr userDrawn="1"/>
          </p:nvSpPr>
          <p:spPr>
            <a:xfrm>
              <a:off x="7189747" y="4224563"/>
              <a:ext cx="4552044" cy="455204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Losange 50"/>
            <p:cNvSpPr/>
            <p:nvPr userDrawn="1"/>
          </p:nvSpPr>
          <p:spPr>
            <a:xfrm flipV="1">
              <a:off x="9583912" y="3306210"/>
              <a:ext cx="1602644" cy="160264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Losange 51"/>
            <p:cNvSpPr/>
            <p:nvPr userDrawn="1"/>
          </p:nvSpPr>
          <p:spPr>
            <a:xfrm>
              <a:off x="5989448" y="6628290"/>
              <a:ext cx="2153264" cy="215326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Losange 52"/>
            <p:cNvSpPr/>
            <p:nvPr userDrawn="1"/>
          </p:nvSpPr>
          <p:spPr>
            <a:xfrm flipV="1">
              <a:off x="12908949" y="3316223"/>
              <a:ext cx="4578451" cy="4578450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Losange 53"/>
            <p:cNvSpPr/>
            <p:nvPr userDrawn="1"/>
          </p:nvSpPr>
          <p:spPr>
            <a:xfrm>
              <a:off x="1202774" y="5454159"/>
              <a:ext cx="786562" cy="786562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Losange 54"/>
            <p:cNvSpPr/>
            <p:nvPr userDrawn="1"/>
          </p:nvSpPr>
          <p:spPr>
            <a:xfrm flipV="1">
              <a:off x="1889727" y="5615338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 userDrawn="1"/>
          </p:nvCxnSpPr>
          <p:spPr>
            <a:xfrm>
              <a:off x="-25028" y="3827730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Reperes" hidden="1"/>
          <p:cNvGrpSpPr/>
          <p:nvPr userDrawn="1"/>
        </p:nvGrpSpPr>
        <p:grpSpPr>
          <a:xfrm flipH="1">
            <a:off x="-2305050" y="2333350"/>
            <a:ext cx="14842130" cy="6810650"/>
            <a:chOff x="232147" y="395845"/>
            <a:chExt cx="20268787" cy="9300795"/>
          </a:xfrm>
        </p:grpSpPr>
        <p:cxnSp>
          <p:nvCxnSpPr>
            <p:cNvPr id="12" name="Connecteur droit 11"/>
            <p:cNvCxnSpPr/>
            <p:nvPr userDrawn="1"/>
          </p:nvCxnSpPr>
          <p:spPr>
            <a:xfrm>
              <a:off x="7517081" y="439387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 userDrawn="1"/>
          </p:nvCxnSpPr>
          <p:spPr>
            <a:xfrm>
              <a:off x="3116531" y="2439637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osange 13"/>
            <p:cNvSpPr/>
            <p:nvPr userDrawn="1"/>
          </p:nvSpPr>
          <p:spPr>
            <a:xfrm flipV="1">
              <a:off x="8750902" y="4575299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Losange 14"/>
            <p:cNvSpPr/>
            <p:nvPr userDrawn="1"/>
          </p:nvSpPr>
          <p:spPr>
            <a:xfrm flipV="1">
              <a:off x="5140927" y="4584824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Losange 15"/>
            <p:cNvSpPr/>
            <p:nvPr userDrawn="1"/>
          </p:nvSpPr>
          <p:spPr>
            <a:xfrm flipV="1">
              <a:off x="4083652" y="2613149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 userDrawn="1"/>
          </p:nvCxnSpPr>
          <p:spPr>
            <a:xfrm rot="5400000">
              <a:off x="6313334" y="2519986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 userDrawn="1"/>
          </p:nvCxnSpPr>
          <p:spPr>
            <a:xfrm rot="5400000">
              <a:off x="1065059" y="1138861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osange 18"/>
            <p:cNvSpPr/>
            <p:nvPr userDrawn="1"/>
          </p:nvSpPr>
          <p:spPr>
            <a:xfrm flipV="1">
              <a:off x="10761132" y="3560758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 userDrawn="1"/>
          </p:nvCxnSpPr>
          <p:spPr>
            <a:xfrm rot="5400000">
              <a:off x="8617147" y="4764422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osange 21"/>
            <p:cNvSpPr/>
            <p:nvPr userDrawn="1"/>
          </p:nvSpPr>
          <p:spPr>
            <a:xfrm flipV="1">
              <a:off x="7919753" y="7351775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 userDrawn="1"/>
          </p:nvCxnSpPr>
          <p:spPr>
            <a:xfrm>
              <a:off x="3033404" y="2594016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osange 23"/>
            <p:cNvSpPr/>
            <p:nvPr userDrawn="1"/>
          </p:nvSpPr>
          <p:spPr>
            <a:xfrm flipV="1">
              <a:off x="9748553" y="4382944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Losange 27"/>
            <p:cNvSpPr/>
            <p:nvPr userDrawn="1"/>
          </p:nvSpPr>
          <p:spPr>
            <a:xfrm flipV="1">
              <a:off x="10775647" y="7348987"/>
              <a:ext cx="253876" cy="253876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/>
            <p:nvPr userDrawn="1"/>
          </p:nvCxnSpPr>
          <p:spPr>
            <a:xfrm rot="5400000">
              <a:off x="8791318" y="4851508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 userDrawn="1"/>
          </p:nvCxnSpPr>
          <p:spPr>
            <a:xfrm>
              <a:off x="7691252" y="395845"/>
              <a:ext cx="8262066" cy="8262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>
              <a:off x="12238868" y="395845"/>
              <a:ext cx="8262066" cy="82620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 userDrawn="1"/>
          </p:nvCxnSpPr>
          <p:spPr>
            <a:xfrm rot="5400000">
              <a:off x="818316" y="1138861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 userDrawn="1"/>
          </p:nvCxnSpPr>
          <p:spPr>
            <a:xfrm>
              <a:off x="232147" y="3827730"/>
              <a:ext cx="4845132" cy="4845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osange 5"/>
          <p:cNvSpPr/>
          <p:nvPr userDrawn="1"/>
        </p:nvSpPr>
        <p:spPr>
          <a:xfrm flipH="1">
            <a:off x="8803489" y="1845375"/>
            <a:ext cx="1576761" cy="157676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osange 9"/>
          <p:cNvSpPr/>
          <p:nvPr userDrawn="1"/>
        </p:nvSpPr>
        <p:spPr>
          <a:xfrm flipH="1" flipV="1">
            <a:off x="5045375" y="4464510"/>
            <a:ext cx="1173561" cy="1173561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/>
          <p:cNvSpPr/>
          <p:nvPr userDrawn="1"/>
        </p:nvSpPr>
        <p:spPr>
          <a:xfrm flipH="1">
            <a:off x="7274276" y="6897154"/>
            <a:ext cx="1576761" cy="1576760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osange 35"/>
          <p:cNvSpPr/>
          <p:nvPr userDrawn="1"/>
        </p:nvSpPr>
        <p:spPr>
          <a:xfrm flipH="1">
            <a:off x="11770491" y="7781488"/>
            <a:ext cx="575972" cy="575972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6178" y="3924075"/>
            <a:ext cx="4897085" cy="213779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770" t="9525" r="-4197" b="20448"/>
          <a:stretch/>
        </p:blipFill>
        <p:spPr>
          <a:xfrm>
            <a:off x="11328091" y="4424657"/>
            <a:ext cx="5221443" cy="1149792"/>
          </a:xfrm>
          <a:prstGeom prst="rect">
            <a:avLst/>
          </a:prstGeom>
        </p:spPr>
      </p:pic>
      <p:sp>
        <p:nvSpPr>
          <p:cNvPr id="70" name="Espace réservé du texte 69"/>
          <p:cNvSpPr>
            <a:spLocks noGrp="1"/>
          </p:cNvSpPr>
          <p:nvPr>
            <p:ph type="body" sz="quarter" idx="15" hasCustomPrompt="1"/>
          </p:nvPr>
        </p:nvSpPr>
        <p:spPr>
          <a:xfrm>
            <a:off x="12440465" y="6037041"/>
            <a:ext cx="3182937" cy="405024"/>
          </a:xfrm>
        </p:spPr>
        <p:txBody>
          <a:bodyPr anchor="b"/>
          <a:lstStyle>
            <a:lvl1pPr>
              <a:defRPr sz="18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Intervenants</a:t>
            </a:r>
          </a:p>
        </p:txBody>
      </p:sp>
      <p:sp>
        <p:nvSpPr>
          <p:cNvPr id="7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440465" y="6580315"/>
            <a:ext cx="1142755" cy="28721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>
              <a:lnSpc>
                <a:spcPct val="87000"/>
              </a:lnSpc>
              <a:buFont typeface="Arial" panose="020B0604020202020204" pitchFamily="34" charset="0"/>
              <a:buNone/>
              <a:defRPr sz="1333" b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72" name="Espace réservé du texte 69"/>
          <p:cNvSpPr>
            <a:spLocks noGrp="1"/>
          </p:cNvSpPr>
          <p:nvPr>
            <p:ph type="body" sz="quarter" idx="16" hasCustomPrompt="1"/>
          </p:nvPr>
        </p:nvSpPr>
        <p:spPr>
          <a:xfrm>
            <a:off x="12440465" y="6991198"/>
            <a:ext cx="3182937" cy="405024"/>
          </a:xfrm>
        </p:spPr>
        <p:txBody>
          <a:bodyPr anchor="t"/>
          <a:lstStyle>
            <a:lvl1pPr>
              <a:defRPr sz="18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273219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FULL">
    <p:bg>
      <p:bgPr>
        <a:solidFill>
          <a:srgbClr val="D81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custGeom>
            <a:avLst/>
            <a:gdLst>
              <a:gd name="connsiteX0" fmla="*/ 5077080 w 16256000"/>
              <a:gd name="connsiteY0" fmla="*/ 0 h 9144000"/>
              <a:gd name="connsiteX1" fmla="*/ 16256000 w 16256000"/>
              <a:gd name="connsiteY1" fmla="*/ 0 h 9144000"/>
              <a:gd name="connsiteX2" fmla="*/ 16256000 w 16256000"/>
              <a:gd name="connsiteY2" fmla="*/ 9144000 h 9144000"/>
              <a:gd name="connsiteX3" fmla="*/ 0 w 16256000"/>
              <a:gd name="connsiteY3" fmla="*/ 9144000 h 9144000"/>
              <a:gd name="connsiteX4" fmla="*/ 0 w 16256000"/>
              <a:gd name="connsiteY4" fmla="*/ 9140365 h 9144000"/>
              <a:gd name="connsiteX5" fmla="*/ 7108723 w 16256000"/>
              <a:gd name="connsiteY5" fmla="*/ 2031643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6000" h="9144000">
                <a:moveTo>
                  <a:pt x="507708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9140365"/>
                </a:lnTo>
                <a:lnTo>
                  <a:pt x="7108723" y="203164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7576" y="1643619"/>
            <a:ext cx="5405237" cy="8327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877577" y="2523885"/>
            <a:ext cx="5405236" cy="1022523"/>
          </a:xfrm>
        </p:spPr>
        <p:txBody>
          <a:bodyPr tIns="72000"/>
          <a:lstStyle>
            <a:lvl1pPr marL="0" indent="0" algn="l">
              <a:buNone/>
              <a:defRPr sz="28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189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Losange 4"/>
          <p:cNvSpPr/>
          <p:nvPr userDrawn="1"/>
        </p:nvSpPr>
        <p:spPr>
          <a:xfrm>
            <a:off x="-10382864" y="-5774096"/>
            <a:ext cx="16864883" cy="16864883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43500" y="3958167"/>
            <a:ext cx="9658350" cy="83277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523" y="-294218"/>
            <a:ext cx="5032727" cy="2197008"/>
          </a:xfrm>
          <a:prstGeom prst="rect">
            <a:avLst/>
          </a:prstGeom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5143500" y="4838434"/>
            <a:ext cx="9658349" cy="504958"/>
          </a:xfrm>
        </p:spPr>
        <p:txBody>
          <a:bodyPr tIns="72000"/>
          <a:lstStyle>
            <a:lvl1pPr marL="0" indent="0" algn="l">
              <a:buNone/>
              <a:defRPr sz="28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96" t="16334" b="24956"/>
          <a:stretch/>
        </p:blipFill>
        <p:spPr>
          <a:xfrm>
            <a:off x="4477181" y="7882718"/>
            <a:ext cx="3580970" cy="713991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06751" y="6469445"/>
            <a:ext cx="1142755" cy="28721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>
              <a:lnSpc>
                <a:spcPct val="87000"/>
              </a:lnSpc>
              <a:buFont typeface="Arial" panose="020B0604020202020204" pitchFamily="34" charset="0"/>
              <a:buNone/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26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+ 1 IMAGE 1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02686" y="3875313"/>
            <a:ext cx="15650632" cy="435005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576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02683" y="1339851"/>
            <a:ext cx="5136000" cy="688551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560000" y="1339851"/>
            <a:ext cx="5136000" cy="688551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10817317" y="1339851"/>
            <a:ext cx="5136000" cy="68855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76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0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2685" y="300567"/>
            <a:ext cx="15650633" cy="8327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2685" y="1236372"/>
            <a:ext cx="15650633" cy="699957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606234" y="8559800"/>
            <a:ext cx="1142755" cy="28721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124881" indent="-124881" algn="l">
              <a:lnSpc>
                <a:spcPct val="87000"/>
              </a:lnSpc>
              <a:buFont typeface="Arial" panose="020B0604020202020204" pitchFamily="34" charset="0"/>
              <a:buChar char="I"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80EC43-BE5E-458B-90B3-57C24CD6DAB7}" type="datetimeFigureOut">
              <a:rPr lang="fr-FR" smtClean="0"/>
              <a:pPr/>
              <a:t>20/01/2022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685" y="8559800"/>
            <a:ext cx="11303549" cy="287219"/>
          </a:xfrm>
          <a:prstGeom prst="rect">
            <a:avLst/>
          </a:prstGeom>
        </p:spPr>
        <p:txBody>
          <a:bodyPr vert="horz" lIns="91440" tIns="45720" rIns="72000" bIns="45720" rtlCol="0" anchor="ctr">
            <a:noAutofit/>
          </a:bodyPr>
          <a:lstStyle>
            <a:lvl1pPr algn="r">
              <a:lnSpc>
                <a:spcPct val="87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905301" y="8559800"/>
            <a:ext cx="904383" cy="287219"/>
          </a:xfrm>
          <a:prstGeom prst="rect">
            <a:avLst/>
          </a:prstGeom>
          <a:noFill/>
        </p:spPr>
        <p:txBody>
          <a:bodyPr vert="horz" lIns="91440" tIns="45720" rIns="216000" bIns="45720" rtlCol="0" anchor="ctr">
            <a:noAutofit/>
          </a:bodyPr>
          <a:lstStyle>
            <a:lvl1pPr algn="r">
              <a:lnSpc>
                <a:spcPct val="87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2"/>
          <a:srcRect t="16334" b="24956"/>
          <a:stretch/>
        </p:blipFill>
        <p:spPr>
          <a:xfrm>
            <a:off x="13965996" y="8623161"/>
            <a:ext cx="1942342" cy="2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8" r:id="rId3"/>
    <p:sldLayoutId id="2147483684" r:id="rId4"/>
    <p:sldLayoutId id="2147483682" r:id="rId5"/>
    <p:sldLayoutId id="2147483681" r:id="rId6"/>
    <p:sldLayoutId id="2147483678" r:id="rId7"/>
    <p:sldLayoutId id="2147483649" r:id="rId8"/>
    <p:sldLayoutId id="2147483671" r:id="rId9"/>
    <p:sldLayoutId id="2147483679" r:id="rId10"/>
    <p:sldLayoutId id="2147483685" r:id="rId11"/>
    <p:sldLayoutId id="2147483686" r:id="rId12"/>
    <p:sldLayoutId id="2147483687" r:id="rId13"/>
    <p:sldLayoutId id="2147483675" r:id="rId14"/>
    <p:sldLayoutId id="2147483676" r:id="rId15"/>
    <p:sldLayoutId id="2147483677" r:id="rId16"/>
    <p:sldLayoutId id="2147483674" r:id="rId17"/>
    <p:sldLayoutId id="2147483689" r:id="rId18"/>
    <p:sldLayoutId id="2147483690" r:id="rId19"/>
    <p:sldLayoutId id="2147483691" r:id="rId20"/>
  </p:sldLayoutIdLst>
  <p:txStyles>
    <p:titleStyle>
      <a:lvl1pPr algn="l" defTabSz="1219170" rtl="0" eaLnBrk="1" latinLnBrk="0" hangingPunct="1">
        <a:lnSpc>
          <a:spcPct val="87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87000"/>
        </a:lnSpc>
        <a:spcBef>
          <a:spcPts val="1333"/>
        </a:spcBef>
        <a:buFont typeface="Arial" panose="020B0604020202020204" pitchFamily="34" charset="0"/>
        <a:buChar char="​"/>
        <a:defRPr sz="200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87000"/>
        </a:lnSpc>
        <a:spcBef>
          <a:spcPts val="667"/>
        </a:spcBef>
        <a:buFont typeface="Arial" panose="020B060402020202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3050" indent="-273050" algn="l" defTabSz="1219170" rtl="0" eaLnBrk="1" latinLnBrk="0" hangingPunct="1">
        <a:lnSpc>
          <a:spcPct val="87000"/>
        </a:lnSpc>
        <a:spcBef>
          <a:spcPts val="667"/>
        </a:spcBef>
        <a:buFont typeface="Arial" panose="020B0604020202020204" pitchFamily="34" charset="0"/>
        <a:buChar char="♦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50850" indent="-173038" algn="l" defTabSz="1219170" rtl="0" eaLnBrk="1" latinLnBrk="0" hangingPunct="1">
        <a:lnSpc>
          <a:spcPct val="87000"/>
        </a:lnSpc>
        <a:spcBef>
          <a:spcPts val="667"/>
        </a:spcBef>
        <a:buFont typeface="Calibri" panose="020F050202020403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50850" indent="0" algn="l" defTabSz="1219170" rtl="0" eaLnBrk="1" latinLnBrk="0" hangingPunct="1">
        <a:lnSpc>
          <a:spcPct val="87000"/>
        </a:lnSpc>
        <a:spcBef>
          <a:spcPts val="667"/>
        </a:spcBef>
        <a:buFontTx/>
        <a:buNone/>
        <a:defRPr sz="12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9" userDrawn="1">
          <p15:clr>
            <a:srgbClr val="F26B43"/>
          </p15:clr>
        </p15:guide>
        <p15:guide id="2" pos="191" userDrawn="1">
          <p15:clr>
            <a:srgbClr val="F26B43"/>
          </p15:clr>
        </p15:guide>
        <p15:guide id="3" orient="horz" pos="5571" userDrawn="1">
          <p15:clr>
            <a:srgbClr val="F26B43"/>
          </p15:clr>
        </p15:guide>
        <p15:guide id="4" pos="10049" userDrawn="1">
          <p15:clr>
            <a:srgbClr val="F26B43"/>
          </p15:clr>
        </p15:guide>
        <p15:guide id="5" pos="2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86198AA-503F-4707-9199-341EFC1F8D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solidFill>
            <a:srgbClr val="DA0161"/>
          </a:solidFill>
        </p:spPr>
      </p:sp>
      <p:pic>
        <p:nvPicPr>
          <p:cNvPr id="41" name="Espace réservé pour une image  40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id="{1BEB989A-EADA-451C-991C-65CD54DBD6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27798" r="9029" b="23173"/>
          <a:stretch/>
        </p:blipFill>
        <p:spPr>
          <a:xfrm>
            <a:off x="11386231" y="4571999"/>
            <a:ext cx="5412991" cy="4598420"/>
          </a:xfrm>
        </p:spPr>
      </p:pic>
      <p:pic>
        <p:nvPicPr>
          <p:cNvPr id="39" name="Espace réservé pour une image  38">
            <a:extLst>
              <a:ext uri="{FF2B5EF4-FFF2-40B4-BE49-F238E27FC236}">
                <a16:creationId xmlns:a16="http://schemas.microsoft.com/office/drawing/2014/main" id="{76DA719C-D90C-4BC3-A5D7-FF6D5C8C25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18543" r="22152" b="-130"/>
          <a:stretch/>
        </p:blipFill>
        <p:spPr>
          <a:xfrm>
            <a:off x="11386233" y="1"/>
            <a:ext cx="5412991" cy="4598420"/>
          </a:xfrm>
        </p:spPr>
      </p:pic>
      <p:pic>
        <p:nvPicPr>
          <p:cNvPr id="35" name="Espace réservé pour une image  34" descr="Une image contenant texte, ordinateur, carte de visite&#10;&#10;Description générée automatiquement">
            <a:extLst>
              <a:ext uri="{FF2B5EF4-FFF2-40B4-BE49-F238E27FC236}">
                <a16:creationId xmlns:a16="http://schemas.microsoft.com/office/drawing/2014/main" id="{E1910B9F-0537-49A4-9659-65552F179A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>
          <a:xfrm>
            <a:off x="3699435" y="-3636481"/>
            <a:ext cx="8788696" cy="8788696"/>
          </a:xfr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542E3AA-916C-4D23-AC26-44B73DD1C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DA0161"/>
          </a:solidFill>
        </p:spPr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/>
      </p:pic>
      <p:pic>
        <p:nvPicPr>
          <p:cNvPr id="13" name="Espace réservé pour une image  12" descr="Une image contenant personne, femme, extérieur&#10;&#10;Description générée automatiquement">
            <a:extLst>
              <a:ext uri="{FF2B5EF4-FFF2-40B4-BE49-F238E27FC236}">
                <a16:creationId xmlns:a16="http://schemas.microsoft.com/office/drawing/2014/main" id="{17F96795-4CE9-4E59-A976-EAE966E963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21078" r="18181" b="33868"/>
          <a:stretch/>
        </p:blipFill>
        <p:spPr>
          <a:xfrm>
            <a:off x="-101625" y="713670"/>
            <a:ext cx="7716665" cy="7716665"/>
          </a:xfrm>
        </p:spPr>
      </p:pic>
      <p:pic>
        <p:nvPicPr>
          <p:cNvPr id="17" name="Espace réservé pour une image  16" descr="Une image contenant texte, personne, intérieur, portable&#10;&#10;Description générée automatiquement">
            <a:extLst>
              <a:ext uri="{FF2B5EF4-FFF2-40B4-BE49-F238E27FC236}">
                <a16:creationId xmlns:a16="http://schemas.microsoft.com/office/drawing/2014/main" id="{5DD4972D-94D3-42F6-AD03-052E31334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24661"/>
          <a:stretch/>
        </p:blipFill>
        <p:spPr>
          <a:xfrm>
            <a:off x="8578040" y="713670"/>
            <a:ext cx="7716665" cy="7716665"/>
          </a:xfr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BA3BC1E-06C8-41EA-B02A-B40A219AA0A4}"/>
              </a:ext>
            </a:extLst>
          </p:cNvPr>
          <p:cNvSpPr/>
          <p:nvPr/>
        </p:nvSpPr>
        <p:spPr>
          <a:xfrm rot="18900000">
            <a:off x="6214220" y="2675576"/>
            <a:ext cx="3827561" cy="3827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7" name="ZoneTexte 66"/>
          <p:cNvSpPr txBox="1"/>
          <p:nvPr/>
        </p:nvSpPr>
        <p:spPr>
          <a:xfrm>
            <a:off x="6283187" y="4259873"/>
            <a:ext cx="367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MASTER EDHEC</a:t>
            </a:r>
          </a:p>
          <a:p>
            <a:pPr algn="ctr"/>
            <a:r>
              <a:rPr lang="fr-FR" sz="3200" dirty="0">
                <a:latin typeface="+mj-lt"/>
              </a:rPr>
              <a:t>Programme </a:t>
            </a:r>
          </a:p>
          <a:p>
            <a:pPr algn="ctr"/>
            <a:r>
              <a:rPr lang="fr-FR" sz="3200" dirty="0">
                <a:latin typeface="+mj-lt"/>
              </a:rPr>
              <a:t>Grande Ecole</a:t>
            </a: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5577" y="3383355"/>
            <a:ext cx="2419335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sange 9">
            <a:extLst>
              <a:ext uri="{FF2B5EF4-FFF2-40B4-BE49-F238E27FC236}">
                <a16:creationId xmlns:a16="http://schemas.microsoft.com/office/drawing/2014/main" id="{DAD06D4F-740B-436E-9CB4-E95AD1E8A8C0}"/>
              </a:ext>
            </a:extLst>
          </p:cNvPr>
          <p:cNvSpPr>
            <a:spLocks noChangeAspect="1"/>
          </p:cNvSpPr>
          <p:nvPr/>
        </p:nvSpPr>
        <p:spPr>
          <a:xfrm>
            <a:off x="11333230" y="3532897"/>
            <a:ext cx="7416000" cy="7097845"/>
          </a:xfrm>
          <a:prstGeom prst="diamond">
            <a:avLst/>
          </a:prstGeom>
          <a:solidFill>
            <a:srgbClr val="3BC0C7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latin typeface="+mn-lt"/>
              </a:rPr>
              <a:t>LA TRILOGIE</a:t>
            </a:r>
          </a:p>
        </p:txBody>
      </p:sp>
      <p:sp>
        <p:nvSpPr>
          <p:cNvPr id="170" name="Espace réservé du texte 2">
            <a:extLst>
              <a:ext uri="{FF2B5EF4-FFF2-40B4-BE49-F238E27FC236}">
                <a16:creationId xmlns:a16="http://schemas.microsoft.com/office/drawing/2014/main" id="{C5432FC5-C0CC-4D88-94A5-78DBB7F1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D81B63"/>
                </a:solidFill>
              </a:rPr>
              <a:t>Les éléments de contexte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127051" y="2759031"/>
            <a:ext cx="14427746" cy="468429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87000"/>
              </a:lnSpc>
              <a:spcBef>
                <a:spcPts val="1333"/>
              </a:spcBef>
              <a:buFont typeface="Arial" panose="020B0604020202020204" pitchFamily="34" charset="0"/>
              <a:buChar char="​"/>
              <a:defRPr sz="20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3050" indent="-27305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♦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0850" indent="-173038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085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Tx/>
              <a:buNone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r>
              <a:rPr lang="fr-FR" sz="2400" b="1" dirty="0">
                <a:solidFill>
                  <a:srgbClr val="D81B63"/>
                </a:solidFill>
              </a:rPr>
              <a:t>Historique: </a:t>
            </a:r>
            <a:r>
              <a:rPr lang="fr-FR" sz="2400" dirty="0"/>
              <a:t>mise en place en 2017 en lieu et place d’un entretien de personnalité et de motivation « classique ». Adaptée en 2021 en raison de la pandémie avec suppression de la phase collective, et allongement de la phase d’interaction.</a:t>
            </a:r>
          </a:p>
          <a:p>
            <a:pPr marL="342891" indent="-342891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endParaRPr lang="fr-FR" sz="2400" b="1" dirty="0">
              <a:solidFill>
                <a:srgbClr val="D81B63"/>
              </a:solidFill>
              <a:cs typeface="Arial"/>
            </a:endParaRPr>
          </a:p>
          <a:p>
            <a:pPr marL="342891" indent="-342891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r>
              <a:rPr lang="fr-FR" sz="2400" b="1" dirty="0">
                <a:solidFill>
                  <a:srgbClr val="D81B63"/>
                </a:solidFill>
                <a:cs typeface="Arial"/>
              </a:rPr>
              <a:t>Une épreuve dérivée de techniques utilisées dans certaines entreprises : </a:t>
            </a:r>
            <a:r>
              <a:rPr lang="fr-FR" sz="2400" dirty="0">
                <a:cs typeface="Arial"/>
              </a:rPr>
              <a:t>(centres d’évaluations) et au sein du service carrières de l’école (TICD/</a:t>
            </a:r>
            <a:r>
              <a:rPr lang="fr-FR" sz="2400" dirty="0" err="1">
                <a:cs typeface="Arial"/>
              </a:rPr>
              <a:t>Career</a:t>
            </a:r>
            <a:r>
              <a:rPr lang="fr-FR" sz="2400" dirty="0">
                <a:cs typeface="Arial"/>
              </a:rPr>
              <a:t> booster) </a:t>
            </a:r>
          </a:p>
          <a:p>
            <a:pPr marL="342891" indent="-342891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endParaRPr lang="fr-FR" sz="2400" dirty="0">
              <a:cs typeface="Arial"/>
            </a:endParaRPr>
          </a:p>
          <a:p>
            <a:pPr marL="342891" indent="-342891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r>
              <a:rPr lang="fr-FR" sz="2400" b="1" dirty="0">
                <a:solidFill>
                  <a:srgbClr val="D81B63"/>
                </a:solidFill>
                <a:cs typeface="Arial"/>
              </a:rPr>
              <a:t>L’épreuve présente des similitudes avec un entretien de recrutement en entreprise, en particulier pour ceux à large spectre (compétences larges et peu spécifiques à un poste précis).</a:t>
            </a:r>
          </a:p>
        </p:txBody>
      </p:sp>
    </p:spTree>
    <p:extLst>
      <p:ext uri="{BB962C8B-B14F-4D97-AF65-F5344CB8AC3E}">
        <p14:creationId xmlns:p14="http://schemas.microsoft.com/office/powerpoint/2010/main" val="328572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latin typeface="+mn-lt"/>
              </a:rPr>
              <a:t>ÉPREUVE ORALE EDHEC : LA TRILOGIE</a:t>
            </a:r>
          </a:p>
        </p:txBody>
      </p:sp>
      <p:sp>
        <p:nvSpPr>
          <p:cNvPr id="170" name="Espace réservé du texte 2">
            <a:extLst>
              <a:ext uri="{FF2B5EF4-FFF2-40B4-BE49-F238E27FC236}">
                <a16:creationId xmlns:a16="http://schemas.microsoft.com/office/drawing/2014/main" id="{C5432FC5-C0CC-4D88-94A5-78DBB7F1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D81B63"/>
                </a:solidFill>
              </a:rPr>
              <a:t>Trois phases successives pour vous révéler</a:t>
            </a:r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21A73878-9494-4A50-B283-E10CCDE8F4E5}"/>
              </a:ext>
            </a:extLst>
          </p:cNvPr>
          <p:cNvSpPr/>
          <p:nvPr/>
        </p:nvSpPr>
        <p:spPr>
          <a:xfrm>
            <a:off x="-3926567" y="1311957"/>
            <a:ext cx="10672345" cy="10214529"/>
          </a:xfrm>
          <a:prstGeom prst="diamond">
            <a:avLst/>
          </a:prstGeom>
          <a:solidFill>
            <a:srgbClr val="3BC0C7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pic>
        <p:nvPicPr>
          <p:cNvPr id="23" name="Image 22" descr="Une image contenant intérieur, plafond, table, orange&#10;&#10;Description générée automatiquement">
            <a:extLst>
              <a:ext uri="{FF2B5EF4-FFF2-40B4-BE49-F238E27FC236}">
                <a16:creationId xmlns:a16="http://schemas.microsoft.com/office/drawing/2014/main" id="{4942CE96-5DC2-4969-B508-FB47E2BD4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1" y="2958982"/>
            <a:ext cx="6358055" cy="4823791"/>
          </a:xfrm>
          <a:prstGeom prst="rect">
            <a:avLst/>
          </a:prstGeom>
        </p:spPr>
      </p:pic>
      <p:sp>
        <p:nvSpPr>
          <p:cNvPr id="25" name="Espace réservé du contenu 2"/>
          <p:cNvSpPr txBox="1">
            <a:spLocks/>
          </p:cNvSpPr>
          <p:nvPr/>
        </p:nvSpPr>
        <p:spPr>
          <a:xfrm>
            <a:off x="7487097" y="2958982"/>
            <a:ext cx="8142763" cy="468429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87000"/>
              </a:lnSpc>
              <a:spcBef>
                <a:spcPts val="1333"/>
              </a:spcBef>
              <a:buFont typeface="Arial" panose="020B0604020202020204" pitchFamily="34" charset="0"/>
              <a:buChar char="​"/>
              <a:defRPr sz="20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3050" indent="-27305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♦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0850" indent="-173038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085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Tx/>
              <a:buNone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just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r>
              <a:rPr lang="fr-FR" sz="2400" b="1" dirty="0">
                <a:solidFill>
                  <a:srgbClr val="D81B63"/>
                </a:solidFill>
              </a:rPr>
              <a:t>Le jury : </a:t>
            </a:r>
            <a:r>
              <a:rPr lang="fr-FR" sz="2400" dirty="0"/>
              <a:t>est composé de 3 membres, dont un président de jury</a:t>
            </a:r>
          </a:p>
          <a:p>
            <a:pPr algn="just">
              <a:lnSpc>
                <a:spcPct val="100000"/>
              </a:lnSpc>
              <a:buClr>
                <a:srgbClr val="D81B63"/>
              </a:buClr>
              <a:buNone/>
            </a:pPr>
            <a:r>
              <a:rPr lang="fr-FR" sz="2400" dirty="0">
                <a:cs typeface="Arial"/>
              </a:rPr>
              <a:t>Le président est généralement un professeur de l’EDEHC. Les deux autres représentent le monde de l’entreprise avec deux populations principales : anciens élèves et cadres des entreprises partenaires de l’école.</a:t>
            </a:r>
          </a:p>
          <a:p>
            <a:pPr marL="342891" indent="-342891" algn="just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r>
              <a:rPr lang="fr-FR" sz="2400" b="1" dirty="0">
                <a:solidFill>
                  <a:srgbClr val="D81B63"/>
                </a:solidFill>
                <a:cs typeface="Arial"/>
              </a:rPr>
              <a:t>Les candidats : </a:t>
            </a:r>
            <a:r>
              <a:rPr lang="fr-FR" sz="2400" dirty="0">
                <a:cs typeface="Arial"/>
              </a:rPr>
              <a:t>un groupe de 6 candidats (parfois 5) ne venant pas de la même classe préparatoire.</a:t>
            </a:r>
          </a:p>
          <a:p>
            <a:pPr marL="342891" indent="-342891" algn="just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endParaRPr lang="fr-FR" sz="2400" dirty="0">
              <a:cs typeface="Arial"/>
            </a:endParaRPr>
          </a:p>
          <a:p>
            <a:pPr marL="342891" indent="-342891" algn="just">
              <a:lnSpc>
                <a:spcPct val="100000"/>
              </a:lnSpc>
              <a:buClr>
                <a:srgbClr val="D81B63"/>
              </a:buClr>
              <a:buFont typeface="Arial" panose="020B0604020202020204" pitchFamily="34" charset="0"/>
              <a:buChar char="♦"/>
            </a:pPr>
            <a:r>
              <a:rPr lang="fr-FR" sz="2400" b="1" dirty="0">
                <a:solidFill>
                  <a:srgbClr val="D81B63"/>
                </a:solidFill>
                <a:cs typeface="Arial"/>
              </a:rPr>
              <a:t>L’épreuve : </a:t>
            </a:r>
            <a:r>
              <a:rPr lang="fr-FR" sz="2400" dirty="0">
                <a:cs typeface="Arial"/>
              </a:rPr>
              <a:t>se décompose en 3 phases </a:t>
            </a:r>
            <a:br>
              <a:rPr lang="fr-FR" sz="2400" dirty="0">
                <a:cs typeface="Arial"/>
              </a:rPr>
            </a:br>
            <a:r>
              <a:rPr lang="fr-FR" sz="2400" dirty="0">
                <a:cs typeface="Arial"/>
              </a:rPr>
              <a:t>(2 phases individuelles et 1 phase collective)</a:t>
            </a:r>
          </a:p>
        </p:txBody>
      </p:sp>
    </p:spTree>
    <p:extLst>
      <p:ext uri="{BB962C8B-B14F-4D97-AF65-F5344CB8AC3E}">
        <p14:creationId xmlns:p14="http://schemas.microsoft.com/office/powerpoint/2010/main" val="190974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latin typeface="+mn-lt"/>
              </a:rPr>
              <a:t>PHASE 1 : LA PRISE DE PAROLE EN PUBLIC</a:t>
            </a:r>
          </a:p>
        </p:txBody>
      </p:sp>
      <p:sp>
        <p:nvSpPr>
          <p:cNvPr id="170" name="Espace réservé du texte 2">
            <a:extLst>
              <a:ext uri="{FF2B5EF4-FFF2-40B4-BE49-F238E27FC236}">
                <a16:creationId xmlns:a16="http://schemas.microsoft.com/office/drawing/2014/main" id="{C5432FC5-C0CC-4D88-94A5-78DBB7F1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D81B63"/>
                </a:solidFill>
              </a:rPr>
              <a:t>Savoir communiquer et convaincre :  1 minute de préparation et  </a:t>
            </a:r>
          </a:p>
          <a:p>
            <a:r>
              <a:rPr lang="fr-FR" sz="2400" dirty="0">
                <a:solidFill>
                  <a:srgbClr val="D81B63"/>
                </a:solidFill>
              </a:rPr>
              <a:t>4 minutes de présentation</a:t>
            </a:r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21A73878-9494-4A50-B283-E10CCDE8F4E5}"/>
              </a:ext>
            </a:extLst>
          </p:cNvPr>
          <p:cNvSpPr/>
          <p:nvPr/>
        </p:nvSpPr>
        <p:spPr>
          <a:xfrm>
            <a:off x="9324593" y="702357"/>
            <a:ext cx="10672345" cy="10214529"/>
          </a:xfrm>
          <a:prstGeom prst="diamond">
            <a:avLst/>
          </a:prstGeom>
          <a:solidFill>
            <a:srgbClr val="D81B63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564870" y="3023287"/>
            <a:ext cx="6579173" cy="399473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87000"/>
              </a:lnSpc>
              <a:spcBef>
                <a:spcPts val="1333"/>
              </a:spcBef>
              <a:buFont typeface="Arial" panose="020B0604020202020204" pitchFamily="34" charset="0"/>
              <a:buChar char="​"/>
              <a:defRPr sz="20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3050" indent="-27305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♦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0850" indent="-173038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085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Tx/>
              <a:buNone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Le président du jury donne au candidat </a:t>
            </a:r>
            <a:r>
              <a:rPr lang="fr-FR" sz="2100" b="1" dirty="0">
                <a:solidFill>
                  <a:srgbClr val="D81B63"/>
                </a:solidFill>
              </a:rPr>
              <a:t>un mot tiré au sort. </a:t>
            </a:r>
            <a:r>
              <a:rPr lang="fr-FR" sz="2400" dirty="0">
                <a:cs typeface="Arial"/>
              </a:rPr>
              <a:t>Il doit l’intégrer à sa présentation.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Ce mot n’est pas complètement absurde ou délibérément déstabilisant, mais</a:t>
            </a:r>
            <a:r>
              <a:rPr lang="fr-FR" sz="2100" b="1" dirty="0">
                <a:solidFill>
                  <a:srgbClr val="D81B63"/>
                </a:solidFill>
              </a:rPr>
              <a:t> sera logiquement un peu décalé</a:t>
            </a:r>
            <a:r>
              <a:rPr lang="fr-FR" sz="2400" dirty="0">
                <a:cs typeface="Arial"/>
              </a:rPr>
              <a:t> par rapport à la présentation prévue.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i="1" dirty="0">
                <a:cs typeface="Arial"/>
              </a:rPr>
              <a:t>Ex : Etoile, Humour, Mythologie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100" b="1" dirty="0">
                <a:solidFill>
                  <a:srgbClr val="D81B63"/>
                </a:solidFill>
              </a:rPr>
              <a:t>Aucune interaction avec le jury pendant les 4 minutes</a:t>
            </a:r>
            <a:r>
              <a:rPr lang="fr-FR" sz="2400" dirty="0">
                <a:cs typeface="Arial"/>
              </a:rPr>
              <a:t>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03" y="2057263"/>
            <a:ext cx="6384380" cy="63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/>
          <p:cNvSpPr txBox="1">
            <a:spLocks/>
          </p:cNvSpPr>
          <p:nvPr/>
        </p:nvSpPr>
        <p:spPr>
          <a:xfrm>
            <a:off x="1294529" y="2828979"/>
            <a:ext cx="7638134" cy="537343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87000"/>
              </a:lnSpc>
              <a:spcBef>
                <a:spcPts val="1333"/>
              </a:spcBef>
              <a:buFont typeface="Arial" panose="020B0604020202020204" pitchFamily="34" charset="0"/>
              <a:buChar char="​"/>
              <a:defRPr sz="20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3050" indent="-27305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♦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0850" indent="-173038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085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Tx/>
              <a:buNone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Le président du jury lance la </a:t>
            </a:r>
            <a:r>
              <a:rPr lang="fr-FR" sz="2100" b="1" dirty="0">
                <a:solidFill>
                  <a:srgbClr val="D81B63"/>
                </a:solidFill>
              </a:rPr>
              <a:t>vidéo pendant laquelle un ancien de l’école (le plus souvent) soumet une problématique, accompagnée de pistes de solution.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A la fin de la vidéo, il rappelle les consignes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Les candidats prennent connaissance de quelques documents sur ordinateur.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Puis travaillent </a:t>
            </a:r>
            <a:r>
              <a:rPr lang="fr-FR" sz="2100" b="1" dirty="0">
                <a:solidFill>
                  <a:srgbClr val="D81B63"/>
                </a:solidFill>
              </a:rPr>
              <a:t>collectivement</a:t>
            </a:r>
          </a:p>
          <a:p>
            <a:pPr algn="just">
              <a:lnSpc>
                <a:spcPct val="100000"/>
              </a:lnSpc>
              <a:buNone/>
            </a:pPr>
            <a:r>
              <a:rPr lang="fr-FR" sz="2400" dirty="0">
                <a:cs typeface="Arial"/>
              </a:rPr>
              <a:t>Le groupe devant arriver à une </a:t>
            </a:r>
            <a:r>
              <a:rPr lang="fr-FR" sz="2100" b="1" dirty="0">
                <a:solidFill>
                  <a:srgbClr val="D81B63"/>
                </a:solidFill>
              </a:rPr>
              <a:t>décision collective en 45 minutes</a:t>
            </a:r>
            <a:r>
              <a:rPr lang="fr-FR" sz="2400" dirty="0">
                <a:cs typeface="Arial"/>
              </a:rPr>
              <a:t>, restituée, brièvement, par écrit dans ce délai.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100" b="1" dirty="0">
                <a:solidFill>
                  <a:srgbClr val="D81B63"/>
                </a:solidFill>
              </a:rPr>
              <a:t>Aucune interaction avec le jury </a:t>
            </a:r>
            <a:r>
              <a:rPr lang="fr-FR" sz="2400" dirty="0">
                <a:cs typeface="Arial"/>
              </a:rPr>
              <a:t>pendant les 45 minutes, seulement avec les autres candidats.</a:t>
            </a:r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21A73878-9494-4A50-B283-E10CCDE8F4E5}"/>
              </a:ext>
            </a:extLst>
          </p:cNvPr>
          <p:cNvSpPr/>
          <p:nvPr/>
        </p:nvSpPr>
        <p:spPr>
          <a:xfrm>
            <a:off x="9735362" y="919176"/>
            <a:ext cx="10672345" cy="10214529"/>
          </a:xfrm>
          <a:prstGeom prst="diamond">
            <a:avLst/>
          </a:prstGeom>
          <a:solidFill>
            <a:srgbClr val="3BC0C7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pic>
        <p:nvPicPr>
          <p:cNvPr id="11" name="Image 10" descr="Une image contenant personne, orange, intérieur, gens&#10;&#10;Description générée automatiquement">
            <a:extLst>
              <a:ext uri="{FF2B5EF4-FFF2-40B4-BE49-F238E27FC236}">
                <a16:creationId xmlns:a16="http://schemas.microsoft.com/office/drawing/2014/main" id="{B6945481-BB1C-4D27-A2BA-8642A0087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62" y="2330387"/>
            <a:ext cx="6050579" cy="605057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latin typeface="+mn-lt"/>
              </a:rPr>
              <a:t>PHASE 2 : LA PRISE DE DECISION COLLECTIVE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5432FC5-C0CC-4D88-94A5-78DBB7F1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D81B63"/>
                </a:solidFill>
              </a:rPr>
              <a:t>Coopérer et donner le meilleur de soi au sein du groupe : 40 minutes après </a:t>
            </a:r>
          </a:p>
          <a:p>
            <a:r>
              <a:rPr lang="fr-FR" sz="2400" dirty="0">
                <a:solidFill>
                  <a:srgbClr val="D81B63"/>
                </a:solidFill>
              </a:rPr>
              <a:t>5 minutes de vidéo</a:t>
            </a:r>
            <a:br>
              <a:rPr lang="fr-FR" sz="2400" dirty="0">
                <a:solidFill>
                  <a:srgbClr val="D81B63"/>
                </a:solidFill>
              </a:rPr>
            </a:br>
            <a:endParaRPr lang="fr-FR" sz="2400" dirty="0">
              <a:solidFill>
                <a:srgbClr val="D81B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osange 20">
            <a:extLst>
              <a:ext uri="{FF2B5EF4-FFF2-40B4-BE49-F238E27FC236}">
                <a16:creationId xmlns:a16="http://schemas.microsoft.com/office/drawing/2014/main" id="{21A73878-9494-4A50-B283-E10CCDE8F4E5}"/>
              </a:ext>
            </a:extLst>
          </p:cNvPr>
          <p:cNvSpPr/>
          <p:nvPr/>
        </p:nvSpPr>
        <p:spPr>
          <a:xfrm>
            <a:off x="9324593" y="702357"/>
            <a:ext cx="10672345" cy="10214529"/>
          </a:xfrm>
          <a:prstGeom prst="diamond">
            <a:avLst/>
          </a:prstGeom>
          <a:solidFill>
            <a:srgbClr val="D81B63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800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2078388" y="3165022"/>
            <a:ext cx="6396787" cy="264459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87000"/>
              </a:lnSpc>
              <a:spcBef>
                <a:spcPts val="1333"/>
              </a:spcBef>
              <a:buFont typeface="Arial" panose="020B0604020202020204" pitchFamily="34" charset="0"/>
              <a:buChar char="​"/>
              <a:defRPr sz="20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3050" indent="-27305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Arial" panose="020B0604020202020204" pitchFamily="34" charset="0"/>
              <a:buChar char="♦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0850" indent="-173038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0850" indent="0" algn="l" defTabSz="1219170" rtl="0" eaLnBrk="1" latinLnBrk="0" hangingPunct="1">
              <a:lnSpc>
                <a:spcPct val="87000"/>
              </a:lnSpc>
              <a:spcBef>
                <a:spcPts val="667"/>
              </a:spcBef>
              <a:buFontTx/>
              <a:buNone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Entretien de format plus « classique » 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400" dirty="0">
              <a:cs typeface="Arial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Un bref retour sur la phase collective qui précède,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400" dirty="0">
                <a:cs typeface="Arial"/>
              </a:rPr>
              <a:t>Puis un </a:t>
            </a:r>
            <a:r>
              <a:rPr lang="fr-FR" sz="2100" b="1" dirty="0">
                <a:solidFill>
                  <a:srgbClr val="D81B63"/>
                </a:solidFill>
              </a:rPr>
              <a:t>échange entre jury et candidat</a:t>
            </a:r>
            <a:r>
              <a:rPr lang="fr-FR" sz="2400" dirty="0">
                <a:cs typeface="Arial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2400" dirty="0">
              <a:cs typeface="Arial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2100" b="1" dirty="0">
                <a:solidFill>
                  <a:srgbClr val="D81B63"/>
                </a:solidFill>
              </a:rPr>
              <a:t>C’est la seule phase en interaction.</a:t>
            </a:r>
          </a:p>
        </p:txBody>
      </p:sp>
      <p:pic>
        <p:nvPicPr>
          <p:cNvPr id="11" name="Image 10" descr="Une image contenant table, personne, homme, intérieur&#10;&#10;Description générée automatiquement">
            <a:extLst>
              <a:ext uri="{FF2B5EF4-FFF2-40B4-BE49-F238E27FC236}">
                <a16:creationId xmlns:a16="http://schemas.microsoft.com/office/drawing/2014/main" id="{43F45E4E-37B3-4A2A-9FAF-6DD3C5592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3845" y="2260322"/>
            <a:ext cx="6163228" cy="546080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20CB48F-C773-4161-9BE1-B73004A2733A}"/>
              </a:ext>
            </a:extLst>
          </p:cNvPr>
          <p:cNvSpPr txBox="1">
            <a:spLocks/>
          </p:cNvSpPr>
          <p:nvPr/>
        </p:nvSpPr>
        <p:spPr>
          <a:xfrm>
            <a:off x="2304284" y="322158"/>
            <a:ext cx="13862816" cy="88224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867" kern="1200" cap="all" baseline="0">
                <a:solidFill>
                  <a:schemeClr val="tx1"/>
                </a:solidFill>
                <a:latin typeface="Myriad Pro Black" panose="020B08030304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4000" dirty="0">
                <a:latin typeface="+mn-lt"/>
              </a:rPr>
              <a:t>PHASE 3 : L’entretien individuel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C417617-313E-4FA6-A377-D12EA0753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8797" y="1258056"/>
            <a:ext cx="10810492" cy="486833"/>
          </a:xfrm>
        </p:spPr>
        <p:txBody>
          <a:bodyPr/>
          <a:lstStyle/>
          <a:p>
            <a:r>
              <a:rPr lang="fr-FR" sz="2400" dirty="0">
                <a:solidFill>
                  <a:srgbClr val="D81B63"/>
                </a:solidFill>
              </a:rPr>
              <a:t>Exprimer ses motivations et défendre ses choix : 20 minutes</a:t>
            </a:r>
          </a:p>
        </p:txBody>
      </p:sp>
    </p:spTree>
    <p:extLst>
      <p:ext uri="{BB962C8B-B14F-4D97-AF65-F5344CB8AC3E}">
        <p14:creationId xmlns:p14="http://schemas.microsoft.com/office/powerpoint/2010/main" val="12283691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0">
      <a:dk1>
        <a:sysClr val="windowText" lastClr="000000"/>
      </a:dk1>
      <a:lt1>
        <a:sysClr val="window" lastClr="FFFFFF"/>
      </a:lt1>
      <a:dk2>
        <a:srgbClr val="EA5825"/>
      </a:dk2>
      <a:lt2>
        <a:srgbClr val="808080"/>
      </a:lt2>
      <a:accent1>
        <a:srgbClr val="F0BA14"/>
      </a:accent1>
      <a:accent2>
        <a:srgbClr val="A388BE"/>
      </a:accent2>
      <a:accent3>
        <a:srgbClr val="E94275"/>
      </a:accent3>
      <a:accent4>
        <a:srgbClr val="64C7F3"/>
      </a:accent4>
      <a:accent5>
        <a:srgbClr val="1FAE8A"/>
      </a:accent5>
      <a:accent6>
        <a:srgbClr val="00A0A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" id="{7ED86D2E-10B3-4B13-9214-1CDF5A180EA7}" vid="{CFC8B37C-9F3C-4BD7-80F1-029D1CD98B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MASTER_MASQUE_DT_16_9_V05</Template>
  <TotalTime>19685</TotalTime>
  <Words>463</Words>
  <Application>Microsoft Office PowerPoint</Application>
  <PresentationFormat>Personnalisé</PresentationFormat>
  <Paragraphs>47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 Black</vt:lpstr>
      <vt:lpstr>Thème Office</vt:lpstr>
      <vt:lpstr>Présentation PowerPoint</vt:lpstr>
      <vt:lpstr>LA TRILOGIE</vt:lpstr>
      <vt:lpstr>ÉPREUVE ORALE EDHEC : LA TRILOGIE</vt:lpstr>
      <vt:lpstr>PHASE 1 : LA PRISE DE PAROLE EN PUBLIC</vt:lpstr>
      <vt:lpstr>PHASE 2 : LA PRISE DE DECISION COLLECTIVE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Geoffrey MICHEL</dc:creator>
  <cp:lastModifiedBy>CONTANT Hugues</cp:lastModifiedBy>
  <cp:revision>593</cp:revision>
  <cp:lastPrinted>2019-11-05T14:09:09Z</cp:lastPrinted>
  <dcterms:created xsi:type="dcterms:W3CDTF">2016-08-25T12:49:35Z</dcterms:created>
  <dcterms:modified xsi:type="dcterms:W3CDTF">2022-01-20T12:11:10Z</dcterms:modified>
</cp:coreProperties>
</file>